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110"/>
    <p:restoredTop sz="94694"/>
  </p:normalViewPr>
  <p:slideViewPr>
    <p:cSldViewPr snapToGrid="0" snapToObjects="1">
      <p:cViewPr varScale="1">
        <p:scale>
          <a:sx n="74" d="100"/>
          <a:sy n="74" d="100"/>
        </p:scale>
        <p:origin x="192" y="1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95C89-2E28-4777-95B0-BA7EECAE3B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9928" y="987552"/>
            <a:ext cx="8385048" cy="3081528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052321-4D71-4DA8-BD2C-DC22FC1525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05506" y="4480561"/>
            <a:ext cx="5993892" cy="1166495"/>
          </a:xfrm>
        </p:spPr>
        <p:txBody>
          <a:bodyPr>
            <a:normAutofit/>
          </a:bodyPr>
          <a:lstStyle>
            <a:lvl1pPr marL="0" indent="0" algn="ctr">
              <a:buNone/>
              <a:defRPr sz="1400" cap="all" spc="6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37183-71EA-4A92-8609-41ECB53F4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12/2/21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9F2E6-1ECC-4081-8EBF-C80C6C94A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C3FA67-CD72-4503-BA25-FEC880107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057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83CBE-1EA9-4E8B-A281-C50B792E5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2EB1A0-A59D-4CB9-BABB-C6BF1D2E99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E6265B-940D-433C-AD76-2D6A42449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12/2/21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CAB98E-314F-45C4-9A64-AD3FAE051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E49F32-B214-4A0C-8669-7FE4BA445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446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DE4A6D-DAA1-4551-A093-3C36C1C8CF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25FDA9-71CD-4B86-B291-BEBA43D8ED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D9F5B1-B635-4479-A426-B1D406650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12/2/21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833098-8769-47C3-80B2-C2942F984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EA9297-65D4-45BE-BE6C-5531FC6A5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068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BA523-EF01-4656-9D54-347E984FD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52871-79D5-420E-8207-BEF7BE44A9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6D32D3-8223-4851-BB8E-CB489B975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12/2/21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94444B-9FC3-414D-8EA0-15AB806D5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C448B-FCF6-40C5-8BB6-15B70E889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141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F79BA-620F-4443-807B-BE44F36F9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1709738"/>
            <a:ext cx="9430811" cy="2852737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C9A625-6442-4047-B545-433C445121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4589463"/>
            <a:ext cx="9430811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8EAA30-3B1A-4BEA-9835-33D207245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12/2/21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256440-3149-446F-8105-485333B18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0FEDB1-D604-4E10-B334-5DB303498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340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6E563-D552-439E-8DF5-45062D875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36873-2DD5-456E-A3A9-FE408419E3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9848" y="1825625"/>
            <a:ext cx="4684057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C6B04C-FB9E-4A9E-8892-4B5B702898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19802" y="1825625"/>
            <a:ext cx="4684058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E2F0B4-0E86-473E-BC42-78D856A00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12/2/21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2B9537-F43C-4042-B165-A00358F9E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F9F52F-61F2-4FEE-8989-2FB400190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545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32E5C-0B2D-4DB5-95F6-3C2C825DF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989993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8F1C53-3F27-42E6-BE80-1DF5798574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4872132" cy="823912"/>
          </a:xfrm>
        </p:spPr>
        <p:txBody>
          <a:bodyPr anchor="b">
            <a:noAutofit/>
          </a:bodyPr>
          <a:lstStyle>
            <a:lvl1pPr marL="0" indent="0">
              <a:buNone/>
              <a:defRPr sz="16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8CC6CB-F028-4322-B54F-571203106F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7" y="2510632"/>
            <a:ext cx="4872133" cy="3684588"/>
          </a:xfrm>
        </p:spPr>
        <p:txBody>
          <a:bodyPr/>
          <a:lstStyle>
            <a:lvl2pPr>
              <a:defRPr b="1"/>
            </a:lvl2pPr>
            <a:lvl3pPr>
              <a:defRPr b="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AD2CD7-554E-4EAA-BAF6-86ABB7E81D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89809" y="1681163"/>
            <a:ext cx="4849909" cy="823912"/>
          </a:xfrm>
        </p:spPr>
        <p:txBody>
          <a:bodyPr anchor="b">
            <a:noAutofit/>
          </a:bodyPr>
          <a:lstStyle>
            <a:lvl1pPr marL="0" indent="0">
              <a:buNone/>
              <a:defRPr sz="16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82A2D6-379C-4D26-90AC-9F2F46DCE7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89810" y="2505075"/>
            <a:ext cx="4872134" cy="3684588"/>
          </a:xfrm>
        </p:spPr>
        <p:txBody>
          <a:bodyPr/>
          <a:lstStyle>
            <a:lvl2pPr>
              <a:defRPr b="1"/>
            </a:lvl2pPr>
            <a:lvl3pPr>
              <a:defRPr b="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A0E4F3-8A65-4788-AE96-1FB2060F4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12/2/21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522DA4-5EE1-440C-ADDE-D7B4F77B4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BC291E-B8EF-4ED7-A04A-23426C220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732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CB818-E8D0-497B-9A7E-4F281D0DB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E82B9D-CD58-4C05-8A78-CB6E0E9D4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12/2/21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DE60CD-D6F3-40A7-BB8B-FEC8E3156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02B832-C4FE-4F88-85EA-DDC16A82B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039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75B2FC-801A-44A4-96BF-26A9E8B2A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12/2/21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127F04-7E7E-485C-8B30-6B89E5A69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933C81-AA74-4BCE-AA9E-56E5791D0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926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FD3CB-0541-46AD-B35E-0E0A1375E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8EFDE-1D7D-46B8-AB55-A3C02EDD18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5652153" cy="5403850"/>
          </a:xfrm>
        </p:spPr>
        <p:txBody>
          <a:bodyPr/>
          <a:lstStyle>
            <a:lvl1pPr>
              <a:defRPr sz="3200"/>
            </a:lvl1pPr>
            <a:lvl2pPr>
              <a:defRPr sz="2800" b="1"/>
            </a:lvl2pPr>
            <a:lvl3pPr>
              <a:defRPr sz="2400" b="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11D2F5-DB36-4943-8A14-96AFC48830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6C07D4-6597-444C-9EFD-62021AE76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12/2/21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2D0D2C-70E8-4A24-9727-BEAF10B17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D9E0F6-7216-48A1-8BCA-770C6DE38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442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CBEBD-5F1A-4111-A7F2-1CE82C9A6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0517FB-4008-4F68-B193-482971BA72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606C5F-0885-458F-9B21-47E60171BF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886F2E-B752-4D78-8DC4-C96A1A00E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12/2/21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C37751-8BB8-4224-870A-A2953E760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42CE94-BD7E-44B3-9B5E-67D4BD317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199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1AFD227-869A-489C-A9B5-3F0498DF3C0C}"/>
              </a:ext>
            </a:extLst>
          </p:cNvPr>
          <p:cNvGrpSpPr/>
          <p:nvPr/>
        </p:nvGrpSpPr>
        <p:grpSpPr>
          <a:xfrm>
            <a:off x="11096450" y="13394"/>
            <a:ext cx="494218" cy="6814823"/>
            <a:chOff x="11096450" y="13394"/>
            <a:chExt cx="494218" cy="6814823"/>
          </a:xfrm>
          <a:solidFill>
            <a:schemeClr val="bg2">
              <a:lumMod val="90000"/>
            </a:schemeClr>
          </a:solidFill>
        </p:grpSpPr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62704B34-199B-4964-9C78-3AB9735915AA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8009" y="671857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9" name="Freeform 10">
              <a:extLst>
                <a:ext uri="{FF2B5EF4-FFF2-40B4-BE49-F238E27FC236}">
                  <a16:creationId xmlns:a16="http://schemas.microsoft.com/office/drawing/2014/main" id="{8B1E8DB8-017D-454E-849F-EE5742849FD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75034" y="77813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" name="Freeform 15">
              <a:extLst>
                <a:ext uri="{FF2B5EF4-FFF2-40B4-BE49-F238E27FC236}">
                  <a16:creationId xmlns:a16="http://schemas.microsoft.com/office/drawing/2014/main" id="{16D80E5D-5099-41C4-A80A-1B1538C382FC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78964" y="592010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" name="Freeform 18">
              <a:extLst>
                <a:ext uri="{FF2B5EF4-FFF2-40B4-BE49-F238E27FC236}">
                  <a16:creationId xmlns:a16="http://schemas.microsoft.com/office/drawing/2014/main" id="{947751E1-E2F4-467E-B547-3BD4BAB7F56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82378" y="335267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" name="Freeform 19">
              <a:extLst>
                <a:ext uri="{FF2B5EF4-FFF2-40B4-BE49-F238E27FC236}">
                  <a16:creationId xmlns:a16="http://schemas.microsoft.com/office/drawing/2014/main" id="{55D8869B-B701-4268-9856-876345C8AE3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7714" y="2021691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3" name="Freeform 20">
              <a:extLst>
                <a:ext uri="{FF2B5EF4-FFF2-40B4-BE49-F238E27FC236}">
                  <a16:creationId xmlns:a16="http://schemas.microsoft.com/office/drawing/2014/main" id="{A25CA59C-849F-4CE4-A9B0-293F98DE2C7C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14629" y="2272420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4" name="Freeform 22">
              <a:extLst>
                <a:ext uri="{FF2B5EF4-FFF2-40B4-BE49-F238E27FC236}">
                  <a16:creationId xmlns:a16="http://schemas.microsoft.com/office/drawing/2014/main" id="{FE000DB1-AAA1-4BFF-8F14-53624C2F9E0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26398" y="1049544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5" name="Freeform 23">
              <a:extLst>
                <a:ext uri="{FF2B5EF4-FFF2-40B4-BE49-F238E27FC236}">
                  <a16:creationId xmlns:a16="http://schemas.microsoft.com/office/drawing/2014/main" id="{5EEFBC14-7E5B-47B2-B5E3-E90991F8919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40085" y="836978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6" name="Freeform 26">
              <a:extLst>
                <a:ext uri="{FF2B5EF4-FFF2-40B4-BE49-F238E27FC236}">
                  <a16:creationId xmlns:a16="http://schemas.microsoft.com/office/drawing/2014/main" id="{00AFF6E4-A34A-4FD3-8C57-BB96114822D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27309" y="1320685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7" name="Freeform 27">
              <a:extLst>
                <a:ext uri="{FF2B5EF4-FFF2-40B4-BE49-F238E27FC236}">
                  <a16:creationId xmlns:a16="http://schemas.microsoft.com/office/drawing/2014/main" id="{C63A8474-C075-4441-A0B3-52286EA5009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7470" y="1778440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8" name="Freeform 28">
              <a:extLst>
                <a:ext uri="{FF2B5EF4-FFF2-40B4-BE49-F238E27FC236}">
                  <a16:creationId xmlns:a16="http://schemas.microsoft.com/office/drawing/2014/main" id="{35DA4698-A2ED-4512-8887-F12D3F14372A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4869" y="1535195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9" name="Freeform 30">
              <a:extLst>
                <a:ext uri="{FF2B5EF4-FFF2-40B4-BE49-F238E27FC236}">
                  <a16:creationId xmlns:a16="http://schemas.microsoft.com/office/drawing/2014/main" id="{3358E118-D590-4E50-B21C-6CDAA1CCAFC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80119" y="1078297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0" name="Freeform 43">
              <a:extLst>
                <a:ext uri="{FF2B5EF4-FFF2-40B4-BE49-F238E27FC236}">
                  <a16:creationId xmlns:a16="http://schemas.microsoft.com/office/drawing/2014/main" id="{F1EE889E-60FF-423F-ADCB-6CBEE853A04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94111" y="860614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1" name="Freeform 51">
              <a:extLst>
                <a:ext uri="{FF2B5EF4-FFF2-40B4-BE49-F238E27FC236}">
                  <a16:creationId xmlns:a16="http://schemas.microsoft.com/office/drawing/2014/main" id="{A4AA0634-0A7C-4A35-8EB7-775200F129FD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67080" y="1015030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2" name="Freeform 52">
              <a:extLst>
                <a:ext uri="{FF2B5EF4-FFF2-40B4-BE49-F238E27FC236}">
                  <a16:creationId xmlns:a16="http://schemas.microsoft.com/office/drawing/2014/main" id="{EBA21558-CAC3-445C-8882-5D4A0C6D2A0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64085" y="450599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3" name="Freeform 53">
              <a:extLst>
                <a:ext uri="{FF2B5EF4-FFF2-40B4-BE49-F238E27FC236}">
                  <a16:creationId xmlns:a16="http://schemas.microsoft.com/office/drawing/2014/main" id="{2E9415F1-5D31-4C25-9E26-203EEF50087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55166" y="1253803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4" name="Freeform 54">
              <a:extLst>
                <a:ext uri="{FF2B5EF4-FFF2-40B4-BE49-F238E27FC236}">
                  <a16:creationId xmlns:a16="http://schemas.microsoft.com/office/drawing/2014/main" id="{622FC1F6-879A-45BA-8752-08020C39CE2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41013" y="614227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5" name="Freeform 55">
              <a:extLst>
                <a:ext uri="{FF2B5EF4-FFF2-40B4-BE49-F238E27FC236}">
                  <a16:creationId xmlns:a16="http://schemas.microsoft.com/office/drawing/2014/main" id="{BA09826C-58E2-48C5-9666-333326C2CA4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55026" y="1463404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6" name="Freeform 56">
              <a:extLst>
                <a:ext uri="{FF2B5EF4-FFF2-40B4-BE49-F238E27FC236}">
                  <a16:creationId xmlns:a16="http://schemas.microsoft.com/office/drawing/2014/main" id="{A6D3555F-4EA1-4EA7-9D08-2D75CE51927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1585" y="2335317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7" name="Freeform 57">
              <a:extLst>
                <a:ext uri="{FF2B5EF4-FFF2-40B4-BE49-F238E27FC236}">
                  <a16:creationId xmlns:a16="http://schemas.microsoft.com/office/drawing/2014/main" id="{60FA20E8-EDAA-4310-B870-97807901AC1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41175" y="1673149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8" name="Freeform 59">
              <a:extLst>
                <a:ext uri="{FF2B5EF4-FFF2-40B4-BE49-F238E27FC236}">
                  <a16:creationId xmlns:a16="http://schemas.microsoft.com/office/drawing/2014/main" id="{F5552AA2-C2AB-4D59-B6EF-E8E5EE110E5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20625" y="255502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9" name="Freeform 60">
              <a:extLst>
                <a:ext uri="{FF2B5EF4-FFF2-40B4-BE49-F238E27FC236}">
                  <a16:creationId xmlns:a16="http://schemas.microsoft.com/office/drawing/2014/main" id="{0BA267D0-8F6B-4803-B948-70E29B4587E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5856" y="190294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0" name="Freeform 61">
              <a:extLst>
                <a:ext uri="{FF2B5EF4-FFF2-40B4-BE49-F238E27FC236}">
                  <a16:creationId xmlns:a16="http://schemas.microsoft.com/office/drawing/2014/main" id="{86E372A3-B9F4-4FEE-8B96-D9AD879E214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82153" y="2137303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1" name="Freeform 5">
              <a:extLst>
                <a:ext uri="{FF2B5EF4-FFF2-40B4-BE49-F238E27FC236}">
                  <a16:creationId xmlns:a16="http://schemas.microsoft.com/office/drawing/2014/main" id="{FF0C4564-5DA6-4224-A8B7-85CE1323DE8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10824" y="2818299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2" name="Freeform 6">
              <a:extLst>
                <a:ext uri="{FF2B5EF4-FFF2-40B4-BE49-F238E27FC236}">
                  <a16:creationId xmlns:a16="http://schemas.microsoft.com/office/drawing/2014/main" id="{19F31D0D-C43D-4BB0-A13C-9524B84117D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91700" y="5088176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3" name="Freeform 7">
              <a:extLst>
                <a:ext uri="{FF2B5EF4-FFF2-40B4-BE49-F238E27FC236}">
                  <a16:creationId xmlns:a16="http://schemas.microsoft.com/office/drawing/2014/main" id="{6B32FB03-B0FE-4731-BE41-C59AFB49FBF5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71127" y="2531128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4" name="Freeform 8">
              <a:extLst>
                <a:ext uri="{FF2B5EF4-FFF2-40B4-BE49-F238E27FC236}">
                  <a16:creationId xmlns:a16="http://schemas.microsoft.com/office/drawing/2014/main" id="{BDD5B6F0-1E17-4DCD-AE5F-ED8C48892FE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1349" y="473588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5" name="Freeform 9">
              <a:extLst>
                <a:ext uri="{FF2B5EF4-FFF2-40B4-BE49-F238E27FC236}">
                  <a16:creationId xmlns:a16="http://schemas.microsoft.com/office/drawing/2014/main" id="{0290BE17-E89B-4AF9-B3F6-AF4884D5246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9487" y="4455410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85F63089-F77F-4F02-8417-AAC1847FBCA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69848" y="4194178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7B01CD5E-570F-4CBF-9904-94F30D928C5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81624" y="3691697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7EE6A672-2915-4B03-99A9-9364D5F1521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17787" y="3075050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2136B643-14E1-443A-BC1C-06ADAE65C30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76729" y="3335597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0" name="Freeform 16">
              <a:extLst>
                <a:ext uri="{FF2B5EF4-FFF2-40B4-BE49-F238E27FC236}">
                  <a16:creationId xmlns:a16="http://schemas.microsoft.com/office/drawing/2014/main" id="{867FA393-4F37-4E1A-870B-F96775FAB7E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60464" y="3934729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1" name="Freeform 17">
              <a:extLst>
                <a:ext uri="{FF2B5EF4-FFF2-40B4-BE49-F238E27FC236}">
                  <a16:creationId xmlns:a16="http://schemas.microsoft.com/office/drawing/2014/main" id="{E225A1BE-FAD2-4764-A7E4-A6DA07D0573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95443" y="5347417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2" name="Freeform 21">
              <a:extLst>
                <a:ext uri="{FF2B5EF4-FFF2-40B4-BE49-F238E27FC236}">
                  <a16:creationId xmlns:a16="http://schemas.microsoft.com/office/drawing/2014/main" id="{25D65388-C7E0-4C07-822A-03C5009C6D1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43434" y="5658571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3" name="Freeform 25">
              <a:extLst>
                <a:ext uri="{FF2B5EF4-FFF2-40B4-BE49-F238E27FC236}">
                  <a16:creationId xmlns:a16="http://schemas.microsoft.com/office/drawing/2014/main" id="{E1D79822-C494-449C-B439-F437DAD4F21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24095" y="6423833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4" name="Freeform 29">
              <a:extLst>
                <a:ext uri="{FF2B5EF4-FFF2-40B4-BE49-F238E27FC236}">
                  <a16:creationId xmlns:a16="http://schemas.microsoft.com/office/drawing/2014/main" id="{CDB324E5-E8D9-40E3-BAB4-1F87E67E4F4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24317" y="5897278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5" name="Freeform 31">
              <a:extLst>
                <a:ext uri="{FF2B5EF4-FFF2-40B4-BE49-F238E27FC236}">
                  <a16:creationId xmlns:a16="http://schemas.microsoft.com/office/drawing/2014/main" id="{15404AB3-12EB-462E-85A2-AF4A7E91D72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56013" y="6183127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6" name="Freeform 32">
              <a:extLst>
                <a:ext uri="{FF2B5EF4-FFF2-40B4-BE49-F238E27FC236}">
                  <a16:creationId xmlns:a16="http://schemas.microsoft.com/office/drawing/2014/main" id="{228021CB-53B3-4BCC-A14C-0B6951FC971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4198" y="3296179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7" name="Freeform 33">
              <a:extLst>
                <a:ext uri="{FF2B5EF4-FFF2-40B4-BE49-F238E27FC236}">
                  <a16:creationId xmlns:a16="http://schemas.microsoft.com/office/drawing/2014/main" id="{B353D0BC-00A6-4EA4-9311-9FCB88CC202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34111" y="4387490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8" name="Freeform 34">
              <a:extLst>
                <a:ext uri="{FF2B5EF4-FFF2-40B4-BE49-F238E27FC236}">
                  <a16:creationId xmlns:a16="http://schemas.microsoft.com/office/drawing/2014/main" id="{0E001FD3-6EDD-47A3-9916-826E1595DAB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38041" y="5384813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9" name="Freeform 35">
              <a:extLst>
                <a:ext uri="{FF2B5EF4-FFF2-40B4-BE49-F238E27FC236}">
                  <a16:creationId xmlns:a16="http://schemas.microsoft.com/office/drawing/2014/main" id="{FE214D5B-D151-4E09-A01E-BEAAF9C679ED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33693" y="4595717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0" name="Freeform 36">
              <a:extLst>
                <a:ext uri="{FF2B5EF4-FFF2-40B4-BE49-F238E27FC236}">
                  <a16:creationId xmlns:a16="http://schemas.microsoft.com/office/drawing/2014/main" id="{3024EF13-0A45-49DD-B0F4-FA3A5169EFF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5830" y="6046702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1" name="Freeform 37">
              <a:extLst>
                <a:ext uri="{FF2B5EF4-FFF2-40B4-BE49-F238E27FC236}">
                  <a16:creationId xmlns:a16="http://schemas.microsoft.com/office/drawing/2014/main" id="{95E0BDAE-48A7-4752-A150-74DA4BAE5E4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7596" y="3060239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2" name="Freeform 38">
              <a:extLst>
                <a:ext uri="{FF2B5EF4-FFF2-40B4-BE49-F238E27FC236}">
                  <a16:creationId xmlns:a16="http://schemas.microsoft.com/office/drawing/2014/main" id="{DE128EDB-3179-4F47-8B37-BEDE3B82FFC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25265" y="4900335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3" name="Freeform 39">
              <a:extLst>
                <a:ext uri="{FF2B5EF4-FFF2-40B4-BE49-F238E27FC236}">
                  <a16:creationId xmlns:a16="http://schemas.microsoft.com/office/drawing/2014/main" id="{E09CDD49-7B7B-42C0-A09E-6CFB3CDFF6A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7373" y="5141456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4" name="Freeform 40">
              <a:extLst>
                <a:ext uri="{FF2B5EF4-FFF2-40B4-BE49-F238E27FC236}">
                  <a16:creationId xmlns:a16="http://schemas.microsoft.com/office/drawing/2014/main" id="{93C5D839-4CD5-4165-9091-7D9B92CDC1D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2337" y="2598157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5" name="Freeform 41">
              <a:extLst>
                <a:ext uri="{FF2B5EF4-FFF2-40B4-BE49-F238E27FC236}">
                  <a16:creationId xmlns:a16="http://schemas.microsoft.com/office/drawing/2014/main" id="{3C7F638A-BB6D-4B24-A7F9-03BF8087459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5830" y="6278710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6" name="Freeform 42">
              <a:extLst>
                <a:ext uri="{FF2B5EF4-FFF2-40B4-BE49-F238E27FC236}">
                  <a16:creationId xmlns:a16="http://schemas.microsoft.com/office/drawing/2014/main" id="{5B59DB64-329B-45EA-8A67-4213A886B5B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93998" y="5596726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7" name="Freeform 44">
              <a:extLst>
                <a:ext uri="{FF2B5EF4-FFF2-40B4-BE49-F238E27FC236}">
                  <a16:creationId xmlns:a16="http://schemas.microsoft.com/office/drawing/2014/main" id="{D8DAB003-6484-4D1D-85AE-93FA09BC5EF5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97788" y="4080854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8" name="Freeform 45">
              <a:extLst>
                <a:ext uri="{FF2B5EF4-FFF2-40B4-BE49-F238E27FC236}">
                  <a16:creationId xmlns:a16="http://schemas.microsoft.com/office/drawing/2014/main" id="{D49280A1-ACA8-4CD6-9012-AF12660F07E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75637" y="5836680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9" name="Freeform 46">
              <a:extLst>
                <a:ext uri="{FF2B5EF4-FFF2-40B4-BE49-F238E27FC236}">
                  <a16:creationId xmlns:a16="http://schemas.microsoft.com/office/drawing/2014/main" id="{C03EAE8C-6089-40E5-9361-2E266A1EEBA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24696" y="2830776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0" name="Freeform 47">
              <a:extLst>
                <a:ext uri="{FF2B5EF4-FFF2-40B4-BE49-F238E27FC236}">
                  <a16:creationId xmlns:a16="http://schemas.microsoft.com/office/drawing/2014/main" id="{02E3A077-F087-4E14-A13E-4E9D4369B1F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82841" y="3849727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1" name="Freeform 48">
              <a:extLst>
                <a:ext uri="{FF2B5EF4-FFF2-40B4-BE49-F238E27FC236}">
                  <a16:creationId xmlns:a16="http://schemas.microsoft.com/office/drawing/2014/main" id="{7CE4FAAA-45E7-4C86-B59A-F284B79EFD2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78098" y="3616257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2" name="Freeform 49">
              <a:extLst>
                <a:ext uri="{FF2B5EF4-FFF2-40B4-BE49-F238E27FC236}">
                  <a16:creationId xmlns:a16="http://schemas.microsoft.com/office/drawing/2014/main" id="{E2689B62-CCA1-4EE5-B622-FBA51686891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76712" y="6507925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3" name="Freeform 8">
              <a:extLst>
                <a:ext uri="{FF2B5EF4-FFF2-40B4-BE49-F238E27FC236}">
                  <a16:creationId xmlns:a16="http://schemas.microsoft.com/office/drawing/2014/main" id="{113638EE-3BCF-4315-A329-3C6766A3890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41853" y="3490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4" name="Freeform 106">
              <a:extLst>
                <a:ext uri="{FF2B5EF4-FFF2-40B4-BE49-F238E27FC236}">
                  <a16:creationId xmlns:a16="http://schemas.microsoft.com/office/drawing/2014/main" id="{4FB36B8F-335B-40F2-83BB-C2B2689DC2E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01184" y="6639670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05E913-A9D9-4639-B104-1F07A4AF6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502920"/>
            <a:ext cx="963401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940CEB-B6D7-46E6-9843-5153421401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1874520"/>
            <a:ext cx="963401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BAC8B5-8DFB-4920-8580-54824C831A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73736" y="6382512"/>
            <a:ext cx="28459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fld id="{B5898F52-2787-4BA2-BBBC-9395E9F86D50}" type="datetimeFigureOut">
              <a:rPr lang="en-US" smtClean="0"/>
              <a:pPr/>
              <a:t>12/2/21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9E2D5D-B616-4048-9CB8-4D316BBDB1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754871" y="2093199"/>
            <a:ext cx="4157472" cy="4160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F322F0-8F3D-4AC5-9873-24666D0E0D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7919" y="6382512"/>
            <a:ext cx="5009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fld id="{4C8B8A27-DF03-4546-BA93-21C967D57E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347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785" r:id="rId2"/>
    <p:sldLayoutId id="2147483786" r:id="rId3"/>
    <p:sldLayoutId id="2147483787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82" r:id="rId10"/>
    <p:sldLayoutId id="2147483783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2"/>
          </a:solidFill>
          <a:latin typeface="Cambria Math" panose="02040503050406030204" pitchFamily="18" charset="0"/>
          <a:ea typeface="Cambria Math" panose="02040503050406030204" pitchFamily="18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Clr>
          <a:schemeClr val="bg2">
            <a:lumMod val="75000"/>
          </a:schemeClr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Tx/>
        <a:buNone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548640" indent="-28575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 typeface="Arial" panose="020B0604020202020204" pitchFamily="34" charset="0"/>
        <a:buChar char="•"/>
        <a:defRPr sz="1600" b="1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834390" indent="-28575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6F5F07B-A917-442C-82D5-5719737E9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1">
            <a:extLst>
              <a:ext uri="{FF2B5EF4-FFF2-40B4-BE49-F238E27FC236}">
                <a16:creationId xmlns:a16="http://schemas.microsoft.com/office/drawing/2014/main" id="{5BD08748-B8AE-4921-B99F-8DBD3B084C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9111" b="15325"/>
          <a:stretch/>
        </p:blipFill>
        <p:spPr>
          <a:xfrm>
            <a:off x="9" y="-1119"/>
            <a:ext cx="12191982" cy="6859119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C6C3E48C-655A-4982-8E73-7FB0D9E65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9" y="3307170"/>
            <a:ext cx="12191982" cy="3558767"/>
          </a:xfrm>
          <a:prstGeom prst="rect">
            <a:avLst/>
          </a:prstGeom>
          <a:gradFill>
            <a:gsLst>
              <a:gs pos="89000">
                <a:srgbClr val="000000">
                  <a:alpha val="0"/>
                </a:srgbClr>
              </a:gs>
              <a:gs pos="0">
                <a:schemeClr val="tx1"/>
              </a:gs>
              <a:gs pos="56000">
                <a:srgbClr val="000000">
                  <a:alpha val="26000"/>
                </a:srgbClr>
              </a:gs>
              <a:gs pos="14000">
                <a:srgbClr val="000000">
                  <a:alpha val="37000"/>
                </a:srgbClr>
              </a:gs>
              <a:gs pos="0">
                <a:srgbClr val="000000">
                  <a:alpha val="25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41BE155-E23A-5144-B692-0C6AB9BADE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83308" y="2838734"/>
            <a:ext cx="8625385" cy="2729554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  <a:latin typeface="Cambria" panose="02040503050406030204" pitchFamily="18" charset="0"/>
                <a:ea typeface="Helvetica Neue" panose="02000503000000020004" pitchFamily="2" charset="0"/>
                <a:cs typeface="Helvetica Neue" panose="02000503000000020004" pitchFamily="2" charset="0"/>
              </a:rPr>
              <a:t>Structural Variant Detection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540B6CCC-C2C1-2B46-805F-F6974ADF66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41260" y="5786651"/>
            <a:ext cx="5909481" cy="811373"/>
          </a:xfrm>
        </p:spPr>
        <p:txBody>
          <a:bodyPr>
            <a:normAutofit/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3774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5DC31-50D1-7B4B-B5FE-5B0CED2E6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AE245-988C-1140-B1C5-1D495ADC3D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829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B6117-D8A1-3246-81CE-95579E65B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8BE017-F946-5748-B9BE-1314C1674F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796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D20FC-54B0-9A46-8125-BB5BE26DD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goal: Detection Structural Variants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4D5CD1-0057-6A41-BB2B-F23856E505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736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DDA8C-047A-304F-BE5C-C36A6E73F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formulation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01890D-5F77-384D-93DD-EA543EA6CF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866626"/>
      </p:ext>
    </p:extLst>
  </p:cSld>
  <p:clrMapOvr>
    <a:masterClrMapping/>
  </p:clrMapOvr>
</p:sld>
</file>

<file path=ppt/theme/theme1.xml><?xml version="1.0" encoding="utf-8"?>
<a:theme xmlns:a="http://schemas.openxmlformats.org/drawingml/2006/main" name="BohemianVTI">
  <a:themeElements>
    <a:clrScheme name="AnalogousFromLightSeedRightStep">
      <a:dk1>
        <a:srgbClr val="000000"/>
      </a:dk1>
      <a:lt1>
        <a:srgbClr val="FFFFFF"/>
      </a:lt1>
      <a:dk2>
        <a:srgbClr val="413024"/>
      </a:dk2>
      <a:lt2>
        <a:srgbClr val="E2E8E8"/>
      </a:lt2>
      <a:accent1>
        <a:srgbClr val="E17C7B"/>
      </a:accent1>
      <a:accent2>
        <a:srgbClr val="DB935E"/>
      </a:accent2>
      <a:accent3>
        <a:srgbClr val="B2A561"/>
      </a:accent3>
      <a:accent4>
        <a:srgbClr val="93AD4A"/>
      </a:accent4>
      <a:accent5>
        <a:srgbClr val="78B35B"/>
      </a:accent5>
      <a:accent6>
        <a:srgbClr val="4EB958"/>
      </a:accent6>
      <a:hlink>
        <a:srgbClr val="568D8E"/>
      </a:hlink>
      <a:folHlink>
        <a:srgbClr val="7F7F7F"/>
      </a:folHlink>
    </a:clrScheme>
    <a:fontScheme name="modern love avenir">
      <a:majorFont>
        <a:latin typeface="Modern Love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ohemianVTI" id="{B5E50611-F7C7-47BC-81A6-BE9493DF8677}" vid="{7A26D0DD-A1A5-444B-B0FB-E7DB9E2D047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8547</TotalTime>
  <Words>13</Words>
  <Application>Microsoft Macintosh PowerPoint</Application>
  <PresentationFormat>Widescreen</PresentationFormat>
  <Paragraphs>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Avenir Next LT Pro</vt:lpstr>
      <vt:lpstr>Cambria</vt:lpstr>
      <vt:lpstr>Cambria Math</vt:lpstr>
      <vt:lpstr>BohemianVTI</vt:lpstr>
      <vt:lpstr>Structural Variant Detection</vt:lpstr>
      <vt:lpstr>Outline</vt:lpstr>
      <vt:lpstr>Motivation</vt:lpstr>
      <vt:lpstr>Research goal: Detection Structural Variants</vt:lpstr>
      <vt:lpstr>Problem formulation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Structural Variant Detection</dc:title>
  <dc:creator>Jocelyn Ornelas Munoz</dc:creator>
  <cp:lastModifiedBy>Jocelyn Ornelas Munoz</cp:lastModifiedBy>
  <cp:revision>2</cp:revision>
  <dcterms:created xsi:type="dcterms:W3CDTF">2021-12-03T00:33:38Z</dcterms:created>
  <dcterms:modified xsi:type="dcterms:W3CDTF">2021-12-08T23:01:33Z</dcterms:modified>
</cp:coreProperties>
</file>