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98D5C6-A02F-44B4-A443-D719AAE7340B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87EF982-9335-45DC-936D-7D60A54AD5E0}">
      <dgm:prSet custT="1"/>
      <dgm:spPr/>
      <dgm:t>
        <a:bodyPr/>
        <a:lstStyle/>
        <a:p>
          <a:r>
            <a:rPr lang="en-US" sz="1800" dirty="0"/>
            <a:t>Summer 2021</a:t>
          </a:r>
        </a:p>
      </dgm:t>
    </dgm:pt>
    <dgm:pt modelId="{F525DECB-D465-4C9B-94E6-8FB2C9AAC968}" type="parTrans" cxnId="{91B1B988-AC76-4750-879D-09F482ABD153}">
      <dgm:prSet/>
      <dgm:spPr/>
      <dgm:t>
        <a:bodyPr/>
        <a:lstStyle/>
        <a:p>
          <a:endParaRPr lang="en-US"/>
        </a:p>
      </dgm:t>
    </dgm:pt>
    <dgm:pt modelId="{C60E9349-31DF-49CE-BCAD-A9030E0DDDFA}" type="sibTrans" cxnId="{91B1B988-AC76-4750-879D-09F482ABD153}">
      <dgm:prSet/>
      <dgm:spPr/>
      <dgm:t>
        <a:bodyPr/>
        <a:lstStyle/>
        <a:p>
          <a:endParaRPr lang="en-US"/>
        </a:p>
      </dgm:t>
    </dgm:pt>
    <dgm:pt modelId="{0921879B-5424-43AB-89DF-6DC5D4783CD2}">
      <dgm:prSet custT="1"/>
      <dgm:spPr/>
      <dgm:t>
        <a:bodyPr/>
        <a:lstStyle/>
        <a:p>
          <a:r>
            <a:rPr lang="en-US" sz="1600" dirty="0"/>
            <a:t>LLNL DSSI internship </a:t>
          </a:r>
        </a:p>
      </dgm:t>
    </dgm:pt>
    <dgm:pt modelId="{CD12E57E-0C47-4366-ACC0-07951F26054A}" type="parTrans" cxnId="{295E90FB-C0E9-4F5B-B301-626065A0A6D5}">
      <dgm:prSet/>
      <dgm:spPr/>
      <dgm:t>
        <a:bodyPr/>
        <a:lstStyle/>
        <a:p>
          <a:endParaRPr lang="en-US"/>
        </a:p>
      </dgm:t>
    </dgm:pt>
    <dgm:pt modelId="{CED1DA18-BAB2-4C03-906D-60462B7DEB83}" type="sibTrans" cxnId="{295E90FB-C0E9-4F5B-B301-626065A0A6D5}">
      <dgm:prSet/>
      <dgm:spPr/>
      <dgm:t>
        <a:bodyPr/>
        <a:lstStyle/>
        <a:p>
          <a:endParaRPr lang="en-US"/>
        </a:p>
      </dgm:t>
    </dgm:pt>
    <dgm:pt modelId="{56266C71-C118-4795-BD81-1EC2B246C8A9}">
      <dgm:prSet custT="1"/>
      <dgm:spPr/>
      <dgm:t>
        <a:bodyPr/>
        <a:lstStyle/>
        <a:p>
          <a:r>
            <a:rPr lang="en-US" sz="1800" dirty="0"/>
            <a:t>Fall 2021</a:t>
          </a:r>
        </a:p>
      </dgm:t>
    </dgm:pt>
    <dgm:pt modelId="{47D67A17-8F67-4ADD-A52D-6AE46780EDDD}" type="parTrans" cxnId="{62A48712-7780-424C-BD03-C9BD2E0926DF}">
      <dgm:prSet/>
      <dgm:spPr/>
      <dgm:t>
        <a:bodyPr/>
        <a:lstStyle/>
        <a:p>
          <a:endParaRPr lang="en-US"/>
        </a:p>
      </dgm:t>
    </dgm:pt>
    <dgm:pt modelId="{A60EF442-D695-4280-92CC-9C61C338A487}" type="sibTrans" cxnId="{62A48712-7780-424C-BD03-C9BD2E0926DF}">
      <dgm:prSet/>
      <dgm:spPr/>
      <dgm:t>
        <a:bodyPr/>
        <a:lstStyle/>
        <a:p>
          <a:endParaRPr lang="en-US"/>
        </a:p>
      </dgm:t>
    </dgm:pt>
    <dgm:pt modelId="{E6DF2F5E-FE71-499A-A2D4-35BD5697763D}">
      <dgm:prSet custT="1"/>
      <dgm:spPr/>
      <dgm:t>
        <a:bodyPr/>
        <a:lstStyle/>
        <a:p>
          <a:r>
            <a:rPr lang="en-US" sz="1600" dirty="0"/>
            <a:t>MRI classification</a:t>
          </a:r>
        </a:p>
      </dgm:t>
    </dgm:pt>
    <dgm:pt modelId="{28C913CA-1956-4ADF-82F0-4E1FBAB291AF}" type="parTrans" cxnId="{4D0EA556-09D5-4ABA-B255-7E7A7674093C}">
      <dgm:prSet/>
      <dgm:spPr/>
      <dgm:t>
        <a:bodyPr/>
        <a:lstStyle/>
        <a:p>
          <a:endParaRPr lang="en-US"/>
        </a:p>
      </dgm:t>
    </dgm:pt>
    <dgm:pt modelId="{B6481C59-3CF2-446C-8889-E276ADBCE7C7}" type="sibTrans" cxnId="{4D0EA556-09D5-4ABA-B255-7E7A7674093C}">
      <dgm:prSet/>
      <dgm:spPr/>
      <dgm:t>
        <a:bodyPr/>
        <a:lstStyle/>
        <a:p>
          <a:endParaRPr lang="en-US"/>
        </a:p>
      </dgm:t>
    </dgm:pt>
    <dgm:pt modelId="{4BDCBABF-11E6-4A2A-9841-0D7596DAB737}">
      <dgm:prSet custT="1"/>
      <dgm:spPr/>
      <dgm:t>
        <a:bodyPr/>
        <a:lstStyle/>
        <a:p>
          <a:r>
            <a:rPr lang="en-US" sz="1800" dirty="0"/>
            <a:t>Spring 2022</a:t>
          </a:r>
        </a:p>
      </dgm:t>
    </dgm:pt>
    <dgm:pt modelId="{678107C5-136F-4C75-B9C0-D6DF5EB2860F}" type="parTrans" cxnId="{1E6804F0-E2E3-417E-A17C-990D268093D2}">
      <dgm:prSet/>
      <dgm:spPr/>
      <dgm:t>
        <a:bodyPr/>
        <a:lstStyle/>
        <a:p>
          <a:endParaRPr lang="en-US"/>
        </a:p>
      </dgm:t>
    </dgm:pt>
    <dgm:pt modelId="{F1CFBC44-D17D-4EF2-B184-D5B6C40F5296}" type="sibTrans" cxnId="{1E6804F0-E2E3-417E-A17C-990D268093D2}">
      <dgm:prSet/>
      <dgm:spPr/>
      <dgm:t>
        <a:bodyPr/>
        <a:lstStyle/>
        <a:p>
          <a:endParaRPr lang="en-US"/>
        </a:p>
      </dgm:t>
    </dgm:pt>
    <dgm:pt modelId="{F1A1742C-56BD-44CE-A9EF-47B5905A9930}">
      <dgm:prSet/>
      <dgm:spPr/>
      <dgm:t>
        <a:bodyPr/>
        <a:lstStyle/>
        <a:p>
          <a:endParaRPr lang="en-US" dirty="0"/>
        </a:p>
      </dgm:t>
    </dgm:pt>
    <dgm:pt modelId="{58E232D7-E682-4F64-9C68-E00D862D1C4F}" type="parTrans" cxnId="{A9306781-C7BE-42B0-BFC0-4C3AE895A04F}">
      <dgm:prSet/>
      <dgm:spPr/>
      <dgm:t>
        <a:bodyPr/>
        <a:lstStyle/>
        <a:p>
          <a:endParaRPr lang="en-US"/>
        </a:p>
      </dgm:t>
    </dgm:pt>
    <dgm:pt modelId="{68EF3307-BC58-4394-BA67-FDAD726DBE68}" type="sibTrans" cxnId="{A9306781-C7BE-42B0-BFC0-4C3AE895A04F}">
      <dgm:prSet/>
      <dgm:spPr/>
      <dgm:t>
        <a:bodyPr/>
        <a:lstStyle/>
        <a:p>
          <a:endParaRPr lang="en-US"/>
        </a:p>
      </dgm:t>
    </dgm:pt>
    <dgm:pt modelId="{A28EAD8A-7861-4844-8982-7FB59DF780D8}">
      <dgm:prSet custT="1"/>
      <dgm:spPr/>
      <dgm:t>
        <a:bodyPr/>
        <a:lstStyle/>
        <a:p>
          <a:r>
            <a:rPr lang="en-US" sz="1800" dirty="0"/>
            <a:t>Summer 2022</a:t>
          </a:r>
        </a:p>
      </dgm:t>
    </dgm:pt>
    <dgm:pt modelId="{84BDE73E-D931-4D42-9009-AECB81BFA3AC}" type="parTrans" cxnId="{5E7EF9CC-3F7C-4722-BAB9-7413B4AB7857}">
      <dgm:prSet/>
      <dgm:spPr/>
      <dgm:t>
        <a:bodyPr/>
        <a:lstStyle/>
        <a:p>
          <a:endParaRPr lang="en-US"/>
        </a:p>
      </dgm:t>
    </dgm:pt>
    <dgm:pt modelId="{15B6B3C6-4687-4389-A166-D3B590AAD714}" type="sibTrans" cxnId="{5E7EF9CC-3F7C-4722-BAB9-7413B4AB7857}">
      <dgm:prSet/>
      <dgm:spPr/>
      <dgm:t>
        <a:bodyPr/>
        <a:lstStyle/>
        <a:p>
          <a:endParaRPr lang="en-US"/>
        </a:p>
      </dgm:t>
    </dgm:pt>
    <dgm:pt modelId="{2813D211-015C-45F1-8D83-BEA9659A9BD8}">
      <dgm:prSet/>
      <dgm:spPr/>
      <dgm:t>
        <a:bodyPr/>
        <a:lstStyle/>
        <a:p>
          <a:endParaRPr lang="en-US" dirty="0"/>
        </a:p>
      </dgm:t>
    </dgm:pt>
    <dgm:pt modelId="{F8E30FCC-4F64-477F-BE4D-D01E1E3D8B27}" type="parTrans" cxnId="{CD1681EE-130C-4C26-926B-58E57E479671}">
      <dgm:prSet/>
      <dgm:spPr/>
      <dgm:t>
        <a:bodyPr/>
        <a:lstStyle/>
        <a:p>
          <a:endParaRPr lang="en-US"/>
        </a:p>
      </dgm:t>
    </dgm:pt>
    <dgm:pt modelId="{04068E00-22BA-4C68-9ED6-D7514FEE6C08}" type="sibTrans" cxnId="{CD1681EE-130C-4C26-926B-58E57E479671}">
      <dgm:prSet/>
      <dgm:spPr/>
      <dgm:t>
        <a:bodyPr/>
        <a:lstStyle/>
        <a:p>
          <a:endParaRPr lang="en-US"/>
        </a:p>
      </dgm:t>
    </dgm:pt>
    <dgm:pt modelId="{FF1F8EFB-E56E-4CCF-8F0C-3146A18FA60E}">
      <dgm:prSet custT="1"/>
      <dgm:spPr/>
      <dgm:t>
        <a:bodyPr/>
        <a:lstStyle/>
        <a:p>
          <a:r>
            <a:rPr lang="en-US" sz="1800" dirty="0"/>
            <a:t>Fall 2022</a:t>
          </a:r>
        </a:p>
      </dgm:t>
    </dgm:pt>
    <dgm:pt modelId="{44BB0958-5FE3-4620-A64F-388CEFEB1389}" type="parTrans" cxnId="{17D22E76-7AE2-43F4-9C6E-869F00AD2A84}">
      <dgm:prSet/>
      <dgm:spPr/>
      <dgm:t>
        <a:bodyPr/>
        <a:lstStyle/>
        <a:p>
          <a:endParaRPr lang="en-US"/>
        </a:p>
      </dgm:t>
    </dgm:pt>
    <dgm:pt modelId="{A66E5125-DC81-496B-8A37-146959EB7AA2}" type="sibTrans" cxnId="{17D22E76-7AE2-43F4-9C6E-869F00AD2A84}">
      <dgm:prSet/>
      <dgm:spPr/>
      <dgm:t>
        <a:bodyPr/>
        <a:lstStyle/>
        <a:p>
          <a:endParaRPr lang="en-US"/>
        </a:p>
      </dgm:t>
    </dgm:pt>
    <dgm:pt modelId="{61BE1A8E-DB3D-4463-9000-766631B27BE8}">
      <dgm:prSet/>
      <dgm:spPr/>
      <dgm:t>
        <a:bodyPr/>
        <a:lstStyle/>
        <a:p>
          <a:endParaRPr lang="en-US" dirty="0"/>
        </a:p>
      </dgm:t>
    </dgm:pt>
    <dgm:pt modelId="{C7FA1FF5-00D0-4622-A0C3-AA59D742194B}" type="parTrans" cxnId="{AC0F9294-BF14-459D-90C3-1FFD688605BA}">
      <dgm:prSet/>
      <dgm:spPr/>
      <dgm:t>
        <a:bodyPr/>
        <a:lstStyle/>
        <a:p>
          <a:endParaRPr lang="en-US"/>
        </a:p>
      </dgm:t>
    </dgm:pt>
    <dgm:pt modelId="{0C6DFAD2-5733-4787-8138-77D6F165415B}" type="sibTrans" cxnId="{AC0F9294-BF14-459D-90C3-1FFD688605BA}">
      <dgm:prSet/>
      <dgm:spPr/>
      <dgm:t>
        <a:bodyPr/>
        <a:lstStyle/>
        <a:p>
          <a:endParaRPr lang="en-US"/>
        </a:p>
      </dgm:t>
    </dgm:pt>
    <dgm:pt modelId="{930958CE-A802-433C-9E55-CA6BC3A71118}">
      <dgm:prSet custT="1"/>
      <dgm:spPr/>
      <dgm:t>
        <a:bodyPr/>
        <a:lstStyle/>
        <a:p>
          <a:r>
            <a:rPr lang="en-US" sz="1800" dirty="0"/>
            <a:t>Spring 2023</a:t>
          </a:r>
        </a:p>
      </dgm:t>
    </dgm:pt>
    <dgm:pt modelId="{ED26DEA8-A929-493B-AF85-A414568706EB}" type="parTrans" cxnId="{04BF5533-1C2D-4284-9013-182BB0C5B5AF}">
      <dgm:prSet/>
      <dgm:spPr/>
      <dgm:t>
        <a:bodyPr/>
        <a:lstStyle/>
        <a:p>
          <a:endParaRPr lang="en-US"/>
        </a:p>
      </dgm:t>
    </dgm:pt>
    <dgm:pt modelId="{73B5C160-A31A-4753-986D-BDF963D55C02}" type="sibTrans" cxnId="{04BF5533-1C2D-4284-9013-182BB0C5B5AF}">
      <dgm:prSet/>
      <dgm:spPr/>
      <dgm:t>
        <a:bodyPr/>
        <a:lstStyle/>
        <a:p>
          <a:endParaRPr lang="en-US"/>
        </a:p>
      </dgm:t>
    </dgm:pt>
    <dgm:pt modelId="{733B6D5B-07E6-48E0-B4FC-392B97A81854}">
      <dgm:prSet custT="1"/>
      <dgm:spPr/>
      <dgm:t>
        <a:bodyPr/>
        <a:lstStyle/>
        <a:p>
          <a:r>
            <a:rPr lang="en-US" sz="1600" dirty="0"/>
            <a:t>Defend Dissertation</a:t>
          </a:r>
        </a:p>
      </dgm:t>
    </dgm:pt>
    <dgm:pt modelId="{5781F8F1-DA0E-4932-9BF7-50282A7635EB}" type="parTrans" cxnId="{1DDEDA2A-E8A0-4392-BD9A-4DAECFF498E7}">
      <dgm:prSet/>
      <dgm:spPr/>
      <dgm:t>
        <a:bodyPr/>
        <a:lstStyle/>
        <a:p>
          <a:endParaRPr lang="en-US"/>
        </a:p>
      </dgm:t>
    </dgm:pt>
    <dgm:pt modelId="{E63F0601-21A0-47D9-9395-64E733B90151}" type="sibTrans" cxnId="{1DDEDA2A-E8A0-4392-BD9A-4DAECFF498E7}">
      <dgm:prSet/>
      <dgm:spPr/>
      <dgm:t>
        <a:bodyPr/>
        <a:lstStyle/>
        <a:p>
          <a:endParaRPr lang="en-US"/>
        </a:p>
      </dgm:t>
    </dgm:pt>
    <dgm:pt modelId="{2E195FB9-D1D0-864A-97F4-A9A414965751}" type="pres">
      <dgm:prSet presAssocID="{8398D5C6-A02F-44B4-A443-D719AAE7340B}" presName="Name0" presStyleCnt="0">
        <dgm:presLayoutVars>
          <dgm:dir/>
          <dgm:animLvl val="lvl"/>
          <dgm:resizeHandles val="exact"/>
        </dgm:presLayoutVars>
      </dgm:prSet>
      <dgm:spPr/>
    </dgm:pt>
    <dgm:pt modelId="{400FD3FB-D2C2-E74E-B069-16A9291B607A}" type="pres">
      <dgm:prSet presAssocID="{487EF982-9335-45DC-936D-7D60A54AD5E0}" presName="composite" presStyleCnt="0"/>
      <dgm:spPr/>
    </dgm:pt>
    <dgm:pt modelId="{5D95CD7D-8098-3247-A34C-87B816DF3DF1}" type="pres">
      <dgm:prSet presAssocID="{487EF982-9335-45DC-936D-7D60A54AD5E0}" presName="parTx" presStyleLbl="alignNode1" presStyleIdx="0" presStyleCnt="6">
        <dgm:presLayoutVars>
          <dgm:chMax val="0"/>
          <dgm:chPref val="0"/>
        </dgm:presLayoutVars>
      </dgm:prSet>
      <dgm:spPr/>
    </dgm:pt>
    <dgm:pt modelId="{4DC04A43-22DA-D34C-A227-677A8BBD0A46}" type="pres">
      <dgm:prSet presAssocID="{487EF982-9335-45DC-936D-7D60A54AD5E0}" presName="desTx" presStyleLbl="alignAccFollowNode1" presStyleIdx="0" presStyleCnt="6">
        <dgm:presLayoutVars/>
      </dgm:prSet>
      <dgm:spPr/>
    </dgm:pt>
    <dgm:pt modelId="{97A7DE7F-682A-9D4B-A7BA-D6EF7D97F562}" type="pres">
      <dgm:prSet presAssocID="{C60E9349-31DF-49CE-BCAD-A9030E0DDDFA}" presName="space" presStyleCnt="0"/>
      <dgm:spPr/>
    </dgm:pt>
    <dgm:pt modelId="{F575F584-9847-674E-A38B-CCDBC3B966D6}" type="pres">
      <dgm:prSet presAssocID="{56266C71-C118-4795-BD81-1EC2B246C8A9}" presName="composite" presStyleCnt="0"/>
      <dgm:spPr/>
    </dgm:pt>
    <dgm:pt modelId="{2C89DC34-7393-6040-A8D9-F2D927A5761F}" type="pres">
      <dgm:prSet presAssocID="{56266C71-C118-4795-BD81-1EC2B246C8A9}" presName="parTx" presStyleLbl="alignNode1" presStyleIdx="1" presStyleCnt="6">
        <dgm:presLayoutVars>
          <dgm:chMax val="0"/>
          <dgm:chPref val="0"/>
        </dgm:presLayoutVars>
      </dgm:prSet>
      <dgm:spPr/>
    </dgm:pt>
    <dgm:pt modelId="{3940ED83-96BD-8349-B8D9-4DBC060CFDE7}" type="pres">
      <dgm:prSet presAssocID="{56266C71-C118-4795-BD81-1EC2B246C8A9}" presName="desTx" presStyleLbl="alignAccFollowNode1" presStyleIdx="1" presStyleCnt="6">
        <dgm:presLayoutVars/>
      </dgm:prSet>
      <dgm:spPr/>
    </dgm:pt>
    <dgm:pt modelId="{F454AEEF-0F49-2047-9921-CD3C6519B290}" type="pres">
      <dgm:prSet presAssocID="{A60EF442-D695-4280-92CC-9C61C338A487}" presName="space" presStyleCnt="0"/>
      <dgm:spPr/>
    </dgm:pt>
    <dgm:pt modelId="{8BC6105B-F550-8F43-9376-FAAF3D274481}" type="pres">
      <dgm:prSet presAssocID="{4BDCBABF-11E6-4A2A-9841-0D7596DAB737}" presName="composite" presStyleCnt="0"/>
      <dgm:spPr/>
    </dgm:pt>
    <dgm:pt modelId="{BA539C70-EB49-BC47-93BC-E05747AC457A}" type="pres">
      <dgm:prSet presAssocID="{4BDCBABF-11E6-4A2A-9841-0D7596DAB737}" presName="parTx" presStyleLbl="alignNode1" presStyleIdx="2" presStyleCnt="6">
        <dgm:presLayoutVars>
          <dgm:chMax val="0"/>
          <dgm:chPref val="0"/>
        </dgm:presLayoutVars>
      </dgm:prSet>
      <dgm:spPr/>
    </dgm:pt>
    <dgm:pt modelId="{DFAB7B18-B71A-8E45-8CF5-F8620E0C5619}" type="pres">
      <dgm:prSet presAssocID="{4BDCBABF-11E6-4A2A-9841-0D7596DAB737}" presName="desTx" presStyleLbl="alignAccFollowNode1" presStyleIdx="2" presStyleCnt="6">
        <dgm:presLayoutVars/>
      </dgm:prSet>
      <dgm:spPr/>
    </dgm:pt>
    <dgm:pt modelId="{DD64703E-8449-8D4F-B012-E60CBF278857}" type="pres">
      <dgm:prSet presAssocID="{F1CFBC44-D17D-4EF2-B184-D5B6C40F5296}" presName="space" presStyleCnt="0"/>
      <dgm:spPr/>
    </dgm:pt>
    <dgm:pt modelId="{3D21858A-2C5D-7E40-A5A6-C25D44D7A44D}" type="pres">
      <dgm:prSet presAssocID="{A28EAD8A-7861-4844-8982-7FB59DF780D8}" presName="composite" presStyleCnt="0"/>
      <dgm:spPr/>
    </dgm:pt>
    <dgm:pt modelId="{8CD87A97-6905-4F41-B7D6-0DAC0412FD2B}" type="pres">
      <dgm:prSet presAssocID="{A28EAD8A-7861-4844-8982-7FB59DF780D8}" presName="parTx" presStyleLbl="alignNode1" presStyleIdx="3" presStyleCnt="6">
        <dgm:presLayoutVars>
          <dgm:chMax val="0"/>
          <dgm:chPref val="0"/>
        </dgm:presLayoutVars>
      </dgm:prSet>
      <dgm:spPr/>
    </dgm:pt>
    <dgm:pt modelId="{C718CC43-E444-CE40-9D93-34E948896D79}" type="pres">
      <dgm:prSet presAssocID="{A28EAD8A-7861-4844-8982-7FB59DF780D8}" presName="desTx" presStyleLbl="alignAccFollowNode1" presStyleIdx="3" presStyleCnt="6">
        <dgm:presLayoutVars/>
      </dgm:prSet>
      <dgm:spPr/>
    </dgm:pt>
    <dgm:pt modelId="{D18E6B1B-F67C-3A4D-BA71-073955FEDFE5}" type="pres">
      <dgm:prSet presAssocID="{15B6B3C6-4687-4389-A166-D3B590AAD714}" presName="space" presStyleCnt="0"/>
      <dgm:spPr/>
    </dgm:pt>
    <dgm:pt modelId="{7AB6D2A6-68CA-0D44-9210-CB3D78DA3FA7}" type="pres">
      <dgm:prSet presAssocID="{FF1F8EFB-E56E-4CCF-8F0C-3146A18FA60E}" presName="composite" presStyleCnt="0"/>
      <dgm:spPr/>
    </dgm:pt>
    <dgm:pt modelId="{7332239E-CB32-F54C-B207-C3A7795E9BE5}" type="pres">
      <dgm:prSet presAssocID="{FF1F8EFB-E56E-4CCF-8F0C-3146A18FA60E}" presName="parTx" presStyleLbl="alignNode1" presStyleIdx="4" presStyleCnt="6">
        <dgm:presLayoutVars>
          <dgm:chMax val="0"/>
          <dgm:chPref val="0"/>
        </dgm:presLayoutVars>
      </dgm:prSet>
      <dgm:spPr/>
    </dgm:pt>
    <dgm:pt modelId="{AE3133D3-AD74-6B49-B455-6F33C6C081F0}" type="pres">
      <dgm:prSet presAssocID="{FF1F8EFB-E56E-4CCF-8F0C-3146A18FA60E}" presName="desTx" presStyleLbl="alignAccFollowNode1" presStyleIdx="4" presStyleCnt="6">
        <dgm:presLayoutVars/>
      </dgm:prSet>
      <dgm:spPr/>
    </dgm:pt>
    <dgm:pt modelId="{E3799834-D9CB-2F49-A985-7C00FBFC1491}" type="pres">
      <dgm:prSet presAssocID="{A66E5125-DC81-496B-8A37-146959EB7AA2}" presName="space" presStyleCnt="0"/>
      <dgm:spPr/>
    </dgm:pt>
    <dgm:pt modelId="{8DE82E8F-7B58-E544-A9EE-E62319C0CB47}" type="pres">
      <dgm:prSet presAssocID="{930958CE-A802-433C-9E55-CA6BC3A71118}" presName="composite" presStyleCnt="0"/>
      <dgm:spPr/>
    </dgm:pt>
    <dgm:pt modelId="{149E783D-2865-9443-BB04-7C5E8DD64608}" type="pres">
      <dgm:prSet presAssocID="{930958CE-A802-433C-9E55-CA6BC3A71118}" presName="parTx" presStyleLbl="alignNode1" presStyleIdx="5" presStyleCnt="6">
        <dgm:presLayoutVars>
          <dgm:chMax val="0"/>
          <dgm:chPref val="0"/>
        </dgm:presLayoutVars>
      </dgm:prSet>
      <dgm:spPr/>
    </dgm:pt>
    <dgm:pt modelId="{99CBF8ED-20ED-B64E-ADC5-7FD8A942E7B5}" type="pres">
      <dgm:prSet presAssocID="{930958CE-A802-433C-9E55-CA6BC3A71118}" presName="desTx" presStyleLbl="alignAccFollowNode1" presStyleIdx="5" presStyleCnt="6">
        <dgm:presLayoutVars/>
      </dgm:prSet>
      <dgm:spPr/>
    </dgm:pt>
  </dgm:ptLst>
  <dgm:cxnLst>
    <dgm:cxn modelId="{62A48712-7780-424C-BD03-C9BD2E0926DF}" srcId="{8398D5C6-A02F-44B4-A443-D719AAE7340B}" destId="{56266C71-C118-4795-BD81-1EC2B246C8A9}" srcOrd="1" destOrd="0" parTransId="{47D67A17-8F67-4ADD-A52D-6AE46780EDDD}" sibTransId="{A60EF442-D695-4280-92CC-9C61C338A487}"/>
    <dgm:cxn modelId="{1DDEDA2A-E8A0-4392-BD9A-4DAECFF498E7}" srcId="{930958CE-A802-433C-9E55-CA6BC3A71118}" destId="{733B6D5B-07E6-48E0-B4FC-392B97A81854}" srcOrd="0" destOrd="0" parTransId="{5781F8F1-DA0E-4932-9BF7-50282A7635EB}" sibTransId="{E63F0601-21A0-47D9-9395-64E733B90151}"/>
    <dgm:cxn modelId="{04BF5533-1C2D-4284-9013-182BB0C5B5AF}" srcId="{8398D5C6-A02F-44B4-A443-D719AAE7340B}" destId="{930958CE-A802-433C-9E55-CA6BC3A71118}" srcOrd="5" destOrd="0" parTransId="{ED26DEA8-A929-493B-AF85-A414568706EB}" sibTransId="{73B5C160-A31A-4753-986D-BDF963D55C02}"/>
    <dgm:cxn modelId="{13685034-F6A6-6341-B6D2-7A086F0EE1C5}" type="presOf" srcId="{61BE1A8E-DB3D-4463-9000-766631B27BE8}" destId="{AE3133D3-AD74-6B49-B455-6F33C6C081F0}" srcOrd="0" destOrd="0" presId="urn:microsoft.com/office/officeart/2016/7/layout/HorizontalActionList"/>
    <dgm:cxn modelId="{9A012C42-2373-B14A-B599-2A564BC079C7}" type="presOf" srcId="{FF1F8EFB-E56E-4CCF-8F0C-3146A18FA60E}" destId="{7332239E-CB32-F54C-B207-C3A7795E9BE5}" srcOrd="0" destOrd="0" presId="urn:microsoft.com/office/officeart/2016/7/layout/HorizontalActionList"/>
    <dgm:cxn modelId="{5AD7AE44-963F-1A4B-ADBF-E70AC62D06CF}" type="presOf" srcId="{4BDCBABF-11E6-4A2A-9841-0D7596DAB737}" destId="{BA539C70-EB49-BC47-93BC-E05747AC457A}" srcOrd="0" destOrd="0" presId="urn:microsoft.com/office/officeart/2016/7/layout/HorizontalActionList"/>
    <dgm:cxn modelId="{B040594F-9E84-9C4A-A042-5C4324BD15F5}" type="presOf" srcId="{733B6D5B-07E6-48E0-B4FC-392B97A81854}" destId="{99CBF8ED-20ED-B64E-ADC5-7FD8A942E7B5}" srcOrd="0" destOrd="0" presId="urn:microsoft.com/office/officeart/2016/7/layout/HorizontalActionList"/>
    <dgm:cxn modelId="{4D0EA556-09D5-4ABA-B255-7E7A7674093C}" srcId="{56266C71-C118-4795-BD81-1EC2B246C8A9}" destId="{E6DF2F5E-FE71-499A-A2D4-35BD5697763D}" srcOrd="0" destOrd="0" parTransId="{28C913CA-1956-4ADF-82F0-4E1FBAB291AF}" sibTransId="{B6481C59-3CF2-446C-8889-E276ADBCE7C7}"/>
    <dgm:cxn modelId="{51D8B662-F9B7-334D-A6E3-15EE0BD104BC}" type="presOf" srcId="{A28EAD8A-7861-4844-8982-7FB59DF780D8}" destId="{8CD87A97-6905-4F41-B7D6-0DAC0412FD2B}" srcOrd="0" destOrd="0" presId="urn:microsoft.com/office/officeart/2016/7/layout/HorizontalActionList"/>
    <dgm:cxn modelId="{17D22E76-7AE2-43F4-9C6E-869F00AD2A84}" srcId="{8398D5C6-A02F-44B4-A443-D719AAE7340B}" destId="{FF1F8EFB-E56E-4CCF-8F0C-3146A18FA60E}" srcOrd="4" destOrd="0" parTransId="{44BB0958-5FE3-4620-A64F-388CEFEB1389}" sibTransId="{A66E5125-DC81-496B-8A37-146959EB7AA2}"/>
    <dgm:cxn modelId="{A9306781-C7BE-42B0-BFC0-4C3AE895A04F}" srcId="{4BDCBABF-11E6-4A2A-9841-0D7596DAB737}" destId="{F1A1742C-56BD-44CE-A9EF-47B5905A9930}" srcOrd="0" destOrd="0" parTransId="{58E232D7-E682-4F64-9C68-E00D862D1C4F}" sibTransId="{68EF3307-BC58-4394-BA67-FDAD726DBE68}"/>
    <dgm:cxn modelId="{91B1B988-AC76-4750-879D-09F482ABD153}" srcId="{8398D5C6-A02F-44B4-A443-D719AAE7340B}" destId="{487EF982-9335-45DC-936D-7D60A54AD5E0}" srcOrd="0" destOrd="0" parTransId="{F525DECB-D465-4C9B-94E6-8FB2C9AAC968}" sibTransId="{C60E9349-31DF-49CE-BCAD-A9030E0DDDFA}"/>
    <dgm:cxn modelId="{AC0F9294-BF14-459D-90C3-1FFD688605BA}" srcId="{FF1F8EFB-E56E-4CCF-8F0C-3146A18FA60E}" destId="{61BE1A8E-DB3D-4463-9000-766631B27BE8}" srcOrd="0" destOrd="0" parTransId="{C7FA1FF5-00D0-4622-A0C3-AA59D742194B}" sibTransId="{0C6DFAD2-5733-4787-8138-77D6F165415B}"/>
    <dgm:cxn modelId="{6D9F0CBF-CB22-A04B-A11F-4A88EC9BD2D4}" type="presOf" srcId="{930958CE-A802-433C-9E55-CA6BC3A71118}" destId="{149E783D-2865-9443-BB04-7C5E8DD64608}" srcOrd="0" destOrd="0" presId="urn:microsoft.com/office/officeart/2016/7/layout/HorizontalActionList"/>
    <dgm:cxn modelId="{68ED75BF-29A6-9D43-BBE9-F4E5ED589A3A}" type="presOf" srcId="{487EF982-9335-45DC-936D-7D60A54AD5E0}" destId="{5D95CD7D-8098-3247-A34C-87B816DF3DF1}" srcOrd="0" destOrd="0" presId="urn:microsoft.com/office/officeart/2016/7/layout/HorizontalActionList"/>
    <dgm:cxn modelId="{12DEBEC0-5376-104C-B0B1-EF9F51B05F6A}" type="presOf" srcId="{2813D211-015C-45F1-8D83-BEA9659A9BD8}" destId="{C718CC43-E444-CE40-9D93-34E948896D79}" srcOrd="0" destOrd="0" presId="urn:microsoft.com/office/officeart/2016/7/layout/HorizontalActionList"/>
    <dgm:cxn modelId="{A3613AC8-FB61-D64C-92B0-852DAD76A5B8}" type="presOf" srcId="{8398D5C6-A02F-44B4-A443-D719AAE7340B}" destId="{2E195FB9-D1D0-864A-97F4-A9A414965751}" srcOrd="0" destOrd="0" presId="urn:microsoft.com/office/officeart/2016/7/layout/HorizontalActionList"/>
    <dgm:cxn modelId="{5E7EF9CC-3F7C-4722-BAB9-7413B4AB7857}" srcId="{8398D5C6-A02F-44B4-A443-D719AAE7340B}" destId="{A28EAD8A-7861-4844-8982-7FB59DF780D8}" srcOrd="3" destOrd="0" parTransId="{84BDE73E-D931-4D42-9009-AECB81BFA3AC}" sibTransId="{15B6B3C6-4687-4389-A166-D3B590AAD714}"/>
    <dgm:cxn modelId="{AA6F11D0-A489-974A-9F5B-B9B91C54CB9D}" type="presOf" srcId="{0921879B-5424-43AB-89DF-6DC5D4783CD2}" destId="{4DC04A43-22DA-D34C-A227-677A8BBD0A46}" srcOrd="0" destOrd="0" presId="urn:microsoft.com/office/officeart/2016/7/layout/HorizontalActionList"/>
    <dgm:cxn modelId="{CD1681EE-130C-4C26-926B-58E57E479671}" srcId="{A28EAD8A-7861-4844-8982-7FB59DF780D8}" destId="{2813D211-015C-45F1-8D83-BEA9659A9BD8}" srcOrd="0" destOrd="0" parTransId="{F8E30FCC-4F64-477F-BE4D-D01E1E3D8B27}" sibTransId="{04068E00-22BA-4C68-9ED6-D7514FEE6C08}"/>
    <dgm:cxn modelId="{1E6804F0-E2E3-417E-A17C-990D268093D2}" srcId="{8398D5C6-A02F-44B4-A443-D719AAE7340B}" destId="{4BDCBABF-11E6-4A2A-9841-0D7596DAB737}" srcOrd="2" destOrd="0" parTransId="{678107C5-136F-4C75-B9C0-D6DF5EB2860F}" sibTransId="{F1CFBC44-D17D-4EF2-B184-D5B6C40F5296}"/>
    <dgm:cxn modelId="{00D593F3-C20F-434D-BFA1-305AD9CF23E1}" type="presOf" srcId="{F1A1742C-56BD-44CE-A9EF-47B5905A9930}" destId="{DFAB7B18-B71A-8E45-8CF5-F8620E0C5619}" srcOrd="0" destOrd="0" presId="urn:microsoft.com/office/officeart/2016/7/layout/HorizontalActionList"/>
    <dgm:cxn modelId="{AE556FF5-E863-DB43-B9A0-4BD35AD6EE98}" type="presOf" srcId="{E6DF2F5E-FE71-499A-A2D4-35BD5697763D}" destId="{3940ED83-96BD-8349-B8D9-4DBC060CFDE7}" srcOrd="0" destOrd="0" presId="urn:microsoft.com/office/officeart/2016/7/layout/HorizontalActionList"/>
    <dgm:cxn modelId="{E91D23F7-2245-794A-8D45-30461E267E0C}" type="presOf" srcId="{56266C71-C118-4795-BD81-1EC2B246C8A9}" destId="{2C89DC34-7393-6040-A8D9-F2D927A5761F}" srcOrd="0" destOrd="0" presId="urn:microsoft.com/office/officeart/2016/7/layout/HorizontalActionList"/>
    <dgm:cxn modelId="{295E90FB-C0E9-4F5B-B301-626065A0A6D5}" srcId="{487EF982-9335-45DC-936D-7D60A54AD5E0}" destId="{0921879B-5424-43AB-89DF-6DC5D4783CD2}" srcOrd="0" destOrd="0" parTransId="{CD12E57E-0C47-4366-ACC0-07951F26054A}" sibTransId="{CED1DA18-BAB2-4C03-906D-60462B7DEB83}"/>
    <dgm:cxn modelId="{5306A750-103A-BC43-AD67-0361D8F38E10}" type="presParOf" srcId="{2E195FB9-D1D0-864A-97F4-A9A414965751}" destId="{400FD3FB-D2C2-E74E-B069-16A9291B607A}" srcOrd="0" destOrd="0" presId="urn:microsoft.com/office/officeart/2016/7/layout/HorizontalActionList"/>
    <dgm:cxn modelId="{7912217C-DDF5-464E-AD1E-BEF41C9F4DAF}" type="presParOf" srcId="{400FD3FB-D2C2-E74E-B069-16A9291B607A}" destId="{5D95CD7D-8098-3247-A34C-87B816DF3DF1}" srcOrd="0" destOrd="0" presId="urn:microsoft.com/office/officeart/2016/7/layout/HorizontalActionList"/>
    <dgm:cxn modelId="{B3B00AED-C1D8-A843-94A6-6CFA120E261F}" type="presParOf" srcId="{400FD3FB-D2C2-E74E-B069-16A9291B607A}" destId="{4DC04A43-22DA-D34C-A227-677A8BBD0A46}" srcOrd="1" destOrd="0" presId="urn:microsoft.com/office/officeart/2016/7/layout/HorizontalActionList"/>
    <dgm:cxn modelId="{A9E07BD2-D8A7-8544-87BF-4BDB9FEF3C31}" type="presParOf" srcId="{2E195FB9-D1D0-864A-97F4-A9A414965751}" destId="{97A7DE7F-682A-9D4B-A7BA-D6EF7D97F562}" srcOrd="1" destOrd="0" presId="urn:microsoft.com/office/officeart/2016/7/layout/HorizontalActionList"/>
    <dgm:cxn modelId="{8A078656-46C4-4344-8C06-4E6810CDFD3F}" type="presParOf" srcId="{2E195FB9-D1D0-864A-97F4-A9A414965751}" destId="{F575F584-9847-674E-A38B-CCDBC3B966D6}" srcOrd="2" destOrd="0" presId="urn:microsoft.com/office/officeart/2016/7/layout/HorizontalActionList"/>
    <dgm:cxn modelId="{A5837CA6-AD85-8040-9B9C-03601572230D}" type="presParOf" srcId="{F575F584-9847-674E-A38B-CCDBC3B966D6}" destId="{2C89DC34-7393-6040-A8D9-F2D927A5761F}" srcOrd="0" destOrd="0" presId="urn:microsoft.com/office/officeart/2016/7/layout/HorizontalActionList"/>
    <dgm:cxn modelId="{C2FAF2E2-F98C-D94E-A21D-D24DDAFE12AF}" type="presParOf" srcId="{F575F584-9847-674E-A38B-CCDBC3B966D6}" destId="{3940ED83-96BD-8349-B8D9-4DBC060CFDE7}" srcOrd="1" destOrd="0" presId="urn:microsoft.com/office/officeart/2016/7/layout/HorizontalActionList"/>
    <dgm:cxn modelId="{142A22C0-5362-2B44-8E6F-DD3EC311FDB0}" type="presParOf" srcId="{2E195FB9-D1D0-864A-97F4-A9A414965751}" destId="{F454AEEF-0F49-2047-9921-CD3C6519B290}" srcOrd="3" destOrd="0" presId="urn:microsoft.com/office/officeart/2016/7/layout/HorizontalActionList"/>
    <dgm:cxn modelId="{944D24BE-3F48-3B42-8A01-71FEF30CF024}" type="presParOf" srcId="{2E195FB9-D1D0-864A-97F4-A9A414965751}" destId="{8BC6105B-F550-8F43-9376-FAAF3D274481}" srcOrd="4" destOrd="0" presId="urn:microsoft.com/office/officeart/2016/7/layout/HorizontalActionList"/>
    <dgm:cxn modelId="{9182A57C-6D46-424B-BF77-6B89EEDB1B31}" type="presParOf" srcId="{8BC6105B-F550-8F43-9376-FAAF3D274481}" destId="{BA539C70-EB49-BC47-93BC-E05747AC457A}" srcOrd="0" destOrd="0" presId="urn:microsoft.com/office/officeart/2016/7/layout/HorizontalActionList"/>
    <dgm:cxn modelId="{12BB9969-4088-0442-81E2-729A1F1A9A75}" type="presParOf" srcId="{8BC6105B-F550-8F43-9376-FAAF3D274481}" destId="{DFAB7B18-B71A-8E45-8CF5-F8620E0C5619}" srcOrd="1" destOrd="0" presId="urn:microsoft.com/office/officeart/2016/7/layout/HorizontalActionList"/>
    <dgm:cxn modelId="{BF4EA73D-8789-8642-B58F-A317CC6AD0B4}" type="presParOf" srcId="{2E195FB9-D1D0-864A-97F4-A9A414965751}" destId="{DD64703E-8449-8D4F-B012-E60CBF278857}" srcOrd="5" destOrd="0" presId="urn:microsoft.com/office/officeart/2016/7/layout/HorizontalActionList"/>
    <dgm:cxn modelId="{3EBB3B39-AB76-BD43-9661-B1BD07EE1CD7}" type="presParOf" srcId="{2E195FB9-D1D0-864A-97F4-A9A414965751}" destId="{3D21858A-2C5D-7E40-A5A6-C25D44D7A44D}" srcOrd="6" destOrd="0" presId="urn:microsoft.com/office/officeart/2016/7/layout/HorizontalActionList"/>
    <dgm:cxn modelId="{D265D16F-9C54-A342-A07A-C05A4258CB89}" type="presParOf" srcId="{3D21858A-2C5D-7E40-A5A6-C25D44D7A44D}" destId="{8CD87A97-6905-4F41-B7D6-0DAC0412FD2B}" srcOrd="0" destOrd="0" presId="urn:microsoft.com/office/officeart/2016/7/layout/HorizontalActionList"/>
    <dgm:cxn modelId="{A8B89E57-F23F-CE42-A7E7-CA00A002A05A}" type="presParOf" srcId="{3D21858A-2C5D-7E40-A5A6-C25D44D7A44D}" destId="{C718CC43-E444-CE40-9D93-34E948896D79}" srcOrd="1" destOrd="0" presId="urn:microsoft.com/office/officeart/2016/7/layout/HorizontalActionList"/>
    <dgm:cxn modelId="{7AC4E323-862E-D942-935A-023728D2ACFE}" type="presParOf" srcId="{2E195FB9-D1D0-864A-97F4-A9A414965751}" destId="{D18E6B1B-F67C-3A4D-BA71-073955FEDFE5}" srcOrd="7" destOrd="0" presId="urn:microsoft.com/office/officeart/2016/7/layout/HorizontalActionList"/>
    <dgm:cxn modelId="{6333569D-FEED-644C-9A6A-133FD21ABB2B}" type="presParOf" srcId="{2E195FB9-D1D0-864A-97F4-A9A414965751}" destId="{7AB6D2A6-68CA-0D44-9210-CB3D78DA3FA7}" srcOrd="8" destOrd="0" presId="urn:microsoft.com/office/officeart/2016/7/layout/HorizontalActionList"/>
    <dgm:cxn modelId="{776DBD32-1311-6F4A-B363-ED2FB66C82B2}" type="presParOf" srcId="{7AB6D2A6-68CA-0D44-9210-CB3D78DA3FA7}" destId="{7332239E-CB32-F54C-B207-C3A7795E9BE5}" srcOrd="0" destOrd="0" presId="urn:microsoft.com/office/officeart/2016/7/layout/HorizontalActionList"/>
    <dgm:cxn modelId="{D31AF8F3-62BD-4A44-B637-964B80BAC632}" type="presParOf" srcId="{7AB6D2A6-68CA-0D44-9210-CB3D78DA3FA7}" destId="{AE3133D3-AD74-6B49-B455-6F33C6C081F0}" srcOrd="1" destOrd="0" presId="urn:microsoft.com/office/officeart/2016/7/layout/HorizontalActionList"/>
    <dgm:cxn modelId="{45BE2331-01A3-544F-8542-E2B5D80DE122}" type="presParOf" srcId="{2E195FB9-D1D0-864A-97F4-A9A414965751}" destId="{E3799834-D9CB-2F49-A985-7C00FBFC1491}" srcOrd="9" destOrd="0" presId="urn:microsoft.com/office/officeart/2016/7/layout/HorizontalActionList"/>
    <dgm:cxn modelId="{93BE469A-AC2E-2E41-B7F0-22F06D0C1A34}" type="presParOf" srcId="{2E195FB9-D1D0-864A-97F4-A9A414965751}" destId="{8DE82E8F-7B58-E544-A9EE-E62319C0CB47}" srcOrd="10" destOrd="0" presId="urn:microsoft.com/office/officeart/2016/7/layout/HorizontalActionList"/>
    <dgm:cxn modelId="{14BF08AA-3142-304E-B8B7-EAC50FBB2890}" type="presParOf" srcId="{8DE82E8F-7B58-E544-A9EE-E62319C0CB47}" destId="{149E783D-2865-9443-BB04-7C5E8DD64608}" srcOrd="0" destOrd="0" presId="urn:microsoft.com/office/officeart/2016/7/layout/HorizontalActionList"/>
    <dgm:cxn modelId="{16CB4D19-68EA-6B41-925B-EE70E4707A2B}" type="presParOf" srcId="{8DE82E8F-7B58-E544-A9EE-E62319C0CB47}" destId="{99CBF8ED-20ED-B64E-ADC5-7FD8A942E7B5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5CD7D-8098-3247-A34C-87B816DF3DF1}">
      <dsp:nvSpPr>
        <dsp:cNvPr id="0" name=""/>
        <dsp:cNvSpPr/>
      </dsp:nvSpPr>
      <dsp:spPr>
        <a:xfrm>
          <a:off x="14954" y="870267"/>
          <a:ext cx="1657790" cy="4973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02" tIns="131002" rIns="131002" bIns="13100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Summer 2021</a:t>
          </a:r>
        </a:p>
      </dsp:txBody>
      <dsp:txXfrm>
        <a:off x="14954" y="870267"/>
        <a:ext cx="1657790" cy="497337"/>
      </dsp:txXfrm>
    </dsp:sp>
    <dsp:sp modelId="{4DC04A43-22DA-D34C-A227-677A8BBD0A46}">
      <dsp:nvSpPr>
        <dsp:cNvPr id="0" name=""/>
        <dsp:cNvSpPr/>
      </dsp:nvSpPr>
      <dsp:spPr>
        <a:xfrm>
          <a:off x="14954" y="1367604"/>
          <a:ext cx="1657790" cy="211346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53" tIns="163753" rIns="163753" bIns="163753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LLNL DSSI internship </a:t>
          </a:r>
        </a:p>
      </dsp:txBody>
      <dsp:txXfrm>
        <a:off x="14954" y="1367604"/>
        <a:ext cx="1657790" cy="2113465"/>
      </dsp:txXfrm>
    </dsp:sp>
    <dsp:sp modelId="{2C89DC34-7393-6040-A8D9-F2D927A5761F}">
      <dsp:nvSpPr>
        <dsp:cNvPr id="0" name=""/>
        <dsp:cNvSpPr/>
      </dsp:nvSpPr>
      <dsp:spPr>
        <a:xfrm>
          <a:off x="1780534" y="870267"/>
          <a:ext cx="1657790" cy="497337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02" tIns="131002" rIns="131002" bIns="13100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Fall 2021</a:t>
          </a:r>
        </a:p>
      </dsp:txBody>
      <dsp:txXfrm>
        <a:off x="1780534" y="870267"/>
        <a:ext cx="1657790" cy="497337"/>
      </dsp:txXfrm>
    </dsp:sp>
    <dsp:sp modelId="{3940ED83-96BD-8349-B8D9-4DBC060CFDE7}">
      <dsp:nvSpPr>
        <dsp:cNvPr id="0" name=""/>
        <dsp:cNvSpPr/>
      </dsp:nvSpPr>
      <dsp:spPr>
        <a:xfrm>
          <a:off x="1780534" y="1367604"/>
          <a:ext cx="1657790" cy="2113465"/>
        </a:xfrm>
        <a:prstGeom prst="rect">
          <a:avLst/>
        </a:prstGeom>
        <a:solidFill>
          <a:schemeClr val="accent5">
            <a:tint val="40000"/>
            <a:alpha val="90000"/>
            <a:hueOff val="-1347952"/>
            <a:satOff val="-4566"/>
            <a:lumOff val="-58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347952"/>
              <a:satOff val="-4566"/>
              <a:lumOff val="-5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53" tIns="163753" rIns="163753" bIns="163753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MRI classification</a:t>
          </a:r>
        </a:p>
      </dsp:txBody>
      <dsp:txXfrm>
        <a:off x="1780534" y="1367604"/>
        <a:ext cx="1657790" cy="2113465"/>
      </dsp:txXfrm>
    </dsp:sp>
    <dsp:sp modelId="{BA539C70-EB49-BC47-93BC-E05747AC457A}">
      <dsp:nvSpPr>
        <dsp:cNvPr id="0" name=""/>
        <dsp:cNvSpPr/>
      </dsp:nvSpPr>
      <dsp:spPr>
        <a:xfrm>
          <a:off x="3546114" y="870267"/>
          <a:ext cx="1657790" cy="497337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02" tIns="131002" rIns="131002" bIns="13100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Spring 2022</a:t>
          </a:r>
        </a:p>
      </dsp:txBody>
      <dsp:txXfrm>
        <a:off x="3546114" y="870267"/>
        <a:ext cx="1657790" cy="497337"/>
      </dsp:txXfrm>
    </dsp:sp>
    <dsp:sp modelId="{DFAB7B18-B71A-8E45-8CF5-F8620E0C5619}">
      <dsp:nvSpPr>
        <dsp:cNvPr id="0" name=""/>
        <dsp:cNvSpPr/>
      </dsp:nvSpPr>
      <dsp:spPr>
        <a:xfrm>
          <a:off x="3546114" y="1367604"/>
          <a:ext cx="1657790" cy="2113465"/>
        </a:xfrm>
        <a:prstGeom prst="rect">
          <a:avLst/>
        </a:prstGeom>
        <a:solidFill>
          <a:schemeClr val="accent5">
            <a:tint val="40000"/>
            <a:alpha val="90000"/>
            <a:hueOff val="-2695905"/>
            <a:satOff val="-9133"/>
            <a:lumOff val="-117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695905"/>
              <a:satOff val="-9133"/>
              <a:lumOff val="-11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53" tIns="163753" rIns="163753" bIns="163753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3546114" y="1367604"/>
        <a:ext cx="1657790" cy="2113465"/>
      </dsp:txXfrm>
    </dsp:sp>
    <dsp:sp modelId="{8CD87A97-6905-4F41-B7D6-0DAC0412FD2B}">
      <dsp:nvSpPr>
        <dsp:cNvPr id="0" name=""/>
        <dsp:cNvSpPr/>
      </dsp:nvSpPr>
      <dsp:spPr>
        <a:xfrm>
          <a:off x="5311694" y="870267"/>
          <a:ext cx="1657790" cy="497337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02" tIns="131002" rIns="131002" bIns="13100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Summer 2022</a:t>
          </a:r>
        </a:p>
      </dsp:txBody>
      <dsp:txXfrm>
        <a:off x="5311694" y="870267"/>
        <a:ext cx="1657790" cy="497337"/>
      </dsp:txXfrm>
    </dsp:sp>
    <dsp:sp modelId="{C718CC43-E444-CE40-9D93-34E948896D79}">
      <dsp:nvSpPr>
        <dsp:cNvPr id="0" name=""/>
        <dsp:cNvSpPr/>
      </dsp:nvSpPr>
      <dsp:spPr>
        <a:xfrm>
          <a:off x="5311694" y="1367604"/>
          <a:ext cx="1657790" cy="2113465"/>
        </a:xfrm>
        <a:prstGeom prst="rect">
          <a:avLst/>
        </a:prstGeom>
        <a:solidFill>
          <a:schemeClr val="accent5">
            <a:tint val="40000"/>
            <a:alpha val="90000"/>
            <a:hueOff val="-4043857"/>
            <a:satOff val="-13699"/>
            <a:lumOff val="-175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043857"/>
              <a:satOff val="-13699"/>
              <a:lumOff val="-17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53" tIns="163753" rIns="163753" bIns="163753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5311694" y="1367604"/>
        <a:ext cx="1657790" cy="2113465"/>
      </dsp:txXfrm>
    </dsp:sp>
    <dsp:sp modelId="{7332239E-CB32-F54C-B207-C3A7795E9BE5}">
      <dsp:nvSpPr>
        <dsp:cNvPr id="0" name=""/>
        <dsp:cNvSpPr/>
      </dsp:nvSpPr>
      <dsp:spPr>
        <a:xfrm>
          <a:off x="7077274" y="870267"/>
          <a:ext cx="1657790" cy="497337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02" tIns="131002" rIns="131002" bIns="13100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Fall 2022</a:t>
          </a:r>
        </a:p>
      </dsp:txBody>
      <dsp:txXfrm>
        <a:off x="7077274" y="870267"/>
        <a:ext cx="1657790" cy="497337"/>
      </dsp:txXfrm>
    </dsp:sp>
    <dsp:sp modelId="{AE3133D3-AD74-6B49-B455-6F33C6C081F0}">
      <dsp:nvSpPr>
        <dsp:cNvPr id="0" name=""/>
        <dsp:cNvSpPr/>
      </dsp:nvSpPr>
      <dsp:spPr>
        <a:xfrm>
          <a:off x="7077274" y="1367604"/>
          <a:ext cx="1657790" cy="2113465"/>
        </a:xfrm>
        <a:prstGeom prst="rect">
          <a:avLst/>
        </a:prstGeom>
        <a:solidFill>
          <a:schemeClr val="accent5">
            <a:tint val="40000"/>
            <a:alpha val="90000"/>
            <a:hueOff val="-5391810"/>
            <a:satOff val="-18266"/>
            <a:lumOff val="-234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391810"/>
              <a:satOff val="-18266"/>
              <a:lumOff val="-23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53" tIns="163753" rIns="163753" bIns="163753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7077274" y="1367604"/>
        <a:ext cx="1657790" cy="2113465"/>
      </dsp:txXfrm>
    </dsp:sp>
    <dsp:sp modelId="{149E783D-2865-9443-BB04-7C5E8DD64608}">
      <dsp:nvSpPr>
        <dsp:cNvPr id="0" name=""/>
        <dsp:cNvSpPr/>
      </dsp:nvSpPr>
      <dsp:spPr>
        <a:xfrm>
          <a:off x="8842854" y="870267"/>
          <a:ext cx="1657790" cy="497337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02" tIns="131002" rIns="131002" bIns="13100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Spring 2023</a:t>
          </a:r>
        </a:p>
      </dsp:txBody>
      <dsp:txXfrm>
        <a:off x="8842854" y="870267"/>
        <a:ext cx="1657790" cy="497337"/>
      </dsp:txXfrm>
    </dsp:sp>
    <dsp:sp modelId="{99CBF8ED-20ED-B64E-ADC5-7FD8A942E7B5}">
      <dsp:nvSpPr>
        <dsp:cNvPr id="0" name=""/>
        <dsp:cNvSpPr/>
      </dsp:nvSpPr>
      <dsp:spPr>
        <a:xfrm>
          <a:off x="8842854" y="1367604"/>
          <a:ext cx="1657790" cy="2113465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53" tIns="163753" rIns="163753" bIns="163753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Defend Dissertation</a:t>
          </a:r>
        </a:p>
      </dsp:txBody>
      <dsp:txXfrm>
        <a:off x="8842854" y="1367604"/>
        <a:ext cx="1657790" cy="2113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E81B-4B8E-4745-ACD0-4D6C94A95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BE231-8C6F-8A4B-9EA7-C2CAEEC8B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C7105-7336-974C-A015-B99B6BA9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ED86-55BD-3E45-ACC8-3975E093983A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FA7F-4054-FD47-8C5E-570D8A42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A42B3-2A61-C04A-9635-8C0B89EB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3EFE-25B4-294A-B15C-3ECCAD358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74C6-86A2-8241-BD05-02C50F61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06666-ADFD-8447-A5E3-69CC8378F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71795-71B2-EF40-8F4E-63236343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ED86-55BD-3E45-ACC8-3975E093983A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12833-6023-F449-BCEF-ADC87F38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1A3DE-07F4-D348-9CE1-D48AE124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3EFE-25B4-294A-B15C-3ECCAD358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2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73EAC1-0E0F-E04A-9346-F432715B8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FDE54-C5DD-ED40-AE4F-EAB4D67B9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EF694-70B2-D04D-9081-82BC0FAE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ED86-55BD-3E45-ACC8-3975E093983A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9428D-C580-324A-BFE9-814D1761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63404-6165-3B4F-BD0C-2371EEC1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3EFE-25B4-294A-B15C-3ECCAD358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BF60-C31D-094C-965A-EC4BE4A1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B6E84-E308-784E-8C03-4181CE58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39F3C-907A-E542-A220-AEC069B7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ED86-55BD-3E45-ACC8-3975E093983A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80F82-E85B-354A-9F30-161A193B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2A9E1-FA16-0348-962C-F03653D7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3EFE-25B4-294A-B15C-3ECCAD358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147F-AC24-5249-BA7F-7F293A60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757D4-5942-784A-AFDB-837161711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DAA8B-F927-F340-A9B8-7B0671CD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ED86-55BD-3E45-ACC8-3975E093983A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0E85-2182-9D4E-BF1B-950BCCF3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EE01F-1468-964F-B763-7BB53375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3EFE-25B4-294A-B15C-3ECCAD358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6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D433-3D2B-BE48-A9A4-18AF848A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20207-F776-3E4D-BEB5-67C5EFCF0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678EB-33F1-4945-ABEE-2037B8E7B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961BA-3C3E-784D-A68F-C3AA5184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ED86-55BD-3E45-ACC8-3975E093983A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371E2-F49D-A14D-A630-95A5C01F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47D68-0A11-9D40-ABC7-A14404EC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3EFE-25B4-294A-B15C-3ECCAD358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9A27-778B-BD4A-8A20-7E971ACA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9130C-6305-CC48-B6D5-29928B463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D7DC7-EF28-BF43-8164-A7F61DB71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F11D9-EF9E-1345-B1AB-D8B147A52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5FEA4-8EEF-244D-9D4A-83E5FA4D0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317BA-9032-CF4A-84F6-8341FCA0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ED86-55BD-3E45-ACC8-3975E093983A}" type="datetimeFigureOut">
              <a:rPr lang="en-US" smtClean="0"/>
              <a:t>2/10/22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E9EAB-5B75-864E-893F-FE086239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C85AB-DAA4-6D49-B4E0-9EBE274E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3EFE-25B4-294A-B15C-3ECCAD358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CA1A-BD96-4A45-AF11-CD6C4F45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54284-F806-2A42-916F-E1125D5B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ED86-55BD-3E45-ACC8-3975E093983A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3959F-D255-944D-89E4-62931F14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AAD81-ED78-E04D-9F63-721F2536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3EFE-25B4-294A-B15C-3ECCAD358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7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956EA4-BE69-6A4D-9161-D165894F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ED86-55BD-3E45-ACC8-3975E093983A}" type="datetimeFigureOut">
              <a:rPr lang="en-US" smtClean="0"/>
              <a:t>2/10/22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626321-F90B-D34B-9D14-1A6E6D9B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84EAC-7D7A-924C-B055-AE5DA741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3EFE-25B4-294A-B15C-3ECCAD358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2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789B-F66F-8047-9655-5F8DC75D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BB599-8A13-E54D-86DF-C7946EEEC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8B1F6-4F34-AA44-BB11-F0DF08031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6589F-CC9F-6940-B59B-55C1EC20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ED86-55BD-3E45-ACC8-3975E093983A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2B4B8-F756-F240-BFA3-CEECB1E7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2FE14-1C96-3A48-9649-60E9D20D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3EFE-25B4-294A-B15C-3ECCAD358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2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3591-CB0D-0E4B-8E37-2CA1E5DA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EA7B9-2CB1-0B45-96B7-44A1A29EA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2E42A-8F97-2144-8312-407097C4D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35178-927D-A54E-B886-7E928BB7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ED86-55BD-3E45-ACC8-3975E093983A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4D3D-0554-864E-936F-C8136A01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5C24A-1E0F-364D-BD68-3A380784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3EFE-25B4-294A-B15C-3ECCAD358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6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57DC97-896B-CF4D-984D-4115AE6D6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FB3E9-E7B2-404F-A6C4-766A071E4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24992-3519-E44F-9773-25609845B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DED86-55BD-3E45-ACC8-3975E093983A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54BAC-D33C-0942-9854-AFB717072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C4DD0-B4C9-1840-BFC5-8B3C07485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A3EFE-25B4-294A-B15C-3ECCAD358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4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644108C-A838-144E-B971-829C848BC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348611"/>
              </p:ext>
            </p:extLst>
          </p:nvPr>
        </p:nvGraphicFramePr>
        <p:xfrm>
          <a:off x="2032000" y="719666"/>
          <a:ext cx="8128000" cy="445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78152">
                  <a:extLst>
                    <a:ext uri="{9D8B030D-6E8A-4147-A177-3AD203B41FA5}">
                      <a16:colId xmlns:a16="http://schemas.microsoft.com/office/drawing/2014/main" val="52794757"/>
                    </a:ext>
                  </a:extLst>
                </a:gridCol>
                <a:gridCol w="4319751">
                  <a:extLst>
                    <a:ext uri="{9D8B030D-6E8A-4147-A177-3AD203B41FA5}">
                      <a16:colId xmlns:a16="http://schemas.microsoft.com/office/drawing/2014/main" val="1985623243"/>
                    </a:ext>
                  </a:extLst>
                </a:gridCol>
                <a:gridCol w="735725">
                  <a:extLst>
                    <a:ext uri="{9D8B030D-6E8A-4147-A177-3AD203B41FA5}">
                      <a16:colId xmlns:a16="http://schemas.microsoft.com/office/drawing/2014/main" val="3396241991"/>
                    </a:ext>
                  </a:extLst>
                </a:gridCol>
                <a:gridCol w="1394372">
                  <a:extLst>
                    <a:ext uri="{9D8B030D-6E8A-4147-A177-3AD203B41FA5}">
                      <a16:colId xmlns:a16="http://schemas.microsoft.com/office/drawing/2014/main" val="731617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88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MATH 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Advanced Ordinary Differential Equations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8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MATH 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Partial Differential Equations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7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MATH 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 Solution of Diff. Equations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34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MATH 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 Solution of Diff. Equations II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367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MATH 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Scientific Computing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MATH 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Asymptotics and Perturbation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7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MATH 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Advanced Methods of Applied Mathematics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0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MATH 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Teaching and Learning in the Sciences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79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MATH 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Applied Mathematics Seminar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7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MATH 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Numerical Linear Algebra &amp; Optimization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561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MATH 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 &amp; Reinforcement Learning 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3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66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1EDFA4-ADD3-492C-AE66-B61ED0F43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1497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388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FF941-9755-A747-A352-333F3F05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F06DC-FC0A-A345-A4F5-2505D965D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		Preliminary Exam Requirement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		Special Topics Requirement:8 units of elective courses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		Teaching Requirement: Two semesters as a Teaching Assistant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		Presentation Requirement: At least one open technical oral presentation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96543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07B6E2-3FDD-0C44-AA05-5C2B6589F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023403"/>
              </p:ext>
            </p:extLst>
          </p:nvPr>
        </p:nvGraphicFramePr>
        <p:xfrm>
          <a:off x="1578304" y="1034976"/>
          <a:ext cx="8711481" cy="3708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09468">
                  <a:extLst>
                    <a:ext uri="{9D8B030D-6E8A-4147-A177-3AD203B41FA5}">
                      <a16:colId xmlns:a16="http://schemas.microsoft.com/office/drawing/2014/main" val="52794757"/>
                    </a:ext>
                  </a:extLst>
                </a:gridCol>
                <a:gridCol w="4361793">
                  <a:extLst>
                    <a:ext uri="{9D8B030D-6E8A-4147-A177-3AD203B41FA5}">
                      <a16:colId xmlns:a16="http://schemas.microsoft.com/office/drawing/2014/main" val="3396241991"/>
                    </a:ext>
                  </a:extLst>
                </a:gridCol>
                <a:gridCol w="1240220">
                  <a:extLst>
                    <a:ext uri="{9D8B030D-6E8A-4147-A177-3AD203B41FA5}">
                      <a16:colId xmlns:a16="http://schemas.microsoft.com/office/drawing/2014/main" val="731617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Special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88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Preliminary Exam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Calculus, ODEs, Linear Algebra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8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Special Topics 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Eight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7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Teaching 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semesters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34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Presentation 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least one open technical oral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367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Residency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semesters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Submit Written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Submit one month prior to qualifying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2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Qualifying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Oral presentation and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42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Write Dissertation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Submit one month prior to defense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41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Defend Dissertation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Oral presentation and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001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65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07B6E2-3FDD-0C44-AA05-5C2B6589F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723350"/>
              </p:ext>
            </p:extLst>
          </p:nvPr>
        </p:nvGraphicFramePr>
        <p:xfrm>
          <a:off x="1219200" y="1034976"/>
          <a:ext cx="9122979" cy="4079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69021">
                  <a:extLst>
                    <a:ext uri="{9D8B030D-6E8A-4147-A177-3AD203B41FA5}">
                      <a16:colId xmlns:a16="http://schemas.microsoft.com/office/drawing/2014/main" val="52794757"/>
                    </a:ext>
                  </a:extLst>
                </a:gridCol>
                <a:gridCol w="4813738">
                  <a:extLst>
                    <a:ext uri="{9D8B030D-6E8A-4147-A177-3AD203B41FA5}">
                      <a16:colId xmlns:a16="http://schemas.microsoft.com/office/drawing/2014/main" val="3396241991"/>
                    </a:ext>
                  </a:extLst>
                </a:gridCol>
                <a:gridCol w="1240220">
                  <a:extLst>
                    <a:ext uri="{9D8B030D-6E8A-4147-A177-3AD203B41FA5}">
                      <a16:colId xmlns:a16="http://schemas.microsoft.com/office/drawing/2014/main" val="731617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Special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88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Preliminary Exam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Calculus, ODEs, Linear Algebra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8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 221, 222, 223, 224, 231, 232, 233, 201, 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45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Special Topics 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Eight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7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Teaching 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semesters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34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Presentation 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least one open technical oral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367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Residency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semesters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Submit Written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Submit one month prior to qualifying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2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Qualifying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Oral presentation and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42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Write Dissertation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Submit one month prior to defense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41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Defend Dissertation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Oral presentation and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001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25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14210</TotalTime>
  <Words>331</Words>
  <Application>Microsoft Macintosh PowerPoint</Application>
  <PresentationFormat>Widescreen</PresentationFormat>
  <Paragraphs>125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Jacqueline Alvarez</dc:creator>
  <cp:lastModifiedBy>Jacqueline Alvarez</cp:lastModifiedBy>
  <cp:revision>13</cp:revision>
  <dcterms:created xsi:type="dcterms:W3CDTF">2021-02-22T07:22:55Z</dcterms:created>
  <dcterms:modified xsi:type="dcterms:W3CDTF">2022-02-11T06:53:15Z</dcterms:modified>
</cp:coreProperties>
</file>