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4"/>
    <p:restoredTop sz="94650"/>
  </p:normalViewPr>
  <p:slideViewPr>
    <p:cSldViewPr snapToGrid="0">
      <p:cViewPr varScale="1">
        <p:scale>
          <a:sx n="100" d="100"/>
          <a:sy n="100" d="100"/>
        </p:scale>
        <p:origin x="1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D0B9-666B-270B-C957-C529B9904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B34BB-3FF9-BB35-7100-F1DD344E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22F0-820C-E4EF-BB6E-332C5503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AB900-F38B-C34D-D6DE-E6BAE190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9E4F-2FF7-6440-C780-7FFCAB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DB03-9941-805A-AED1-D2769066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84B57-C0D9-2590-89C7-B9101DEF3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4F5C-CFF5-E23B-C290-195B9698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0F90-9133-2640-8C42-3586E1C3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82D3-3059-1968-A2C2-C900CDE5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A749E-2B86-2476-D559-8E7D87BBC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B0E9-0899-B9C0-69C8-03D2EB9CE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53C9-337A-8B65-4611-CA2F6657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B2D2-18E9-24A6-3FF1-18B9AA79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928F-C4E5-2A55-412B-A80FE2D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586F-315F-08FB-6EE6-B52491C9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8884-1D39-EEFC-78B7-E95797FA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718E-05C4-D764-3107-729DD46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FEF6-FCE1-DEE5-0479-479C387A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6645-AC56-3FB2-B6D9-563B40DA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5C8F-96E4-9452-6849-C4DA8762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233B-4868-5090-DAD6-B6C707017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61E2-9A7C-F2F3-1495-EF690527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7679-785F-549D-98C1-CC746DE9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6000-EDCA-EBD4-B150-E8551367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DE0E-7295-A597-AFD5-E9E77E08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E905-9E81-F377-D88C-B77E99A5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0C208-E4E3-651D-2F97-628E72302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66AED-8069-7E82-8971-24B8FE62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8570-725C-BD05-693B-71FFAA65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BEAD3-7498-E327-2E19-8EC0F6FA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5F80-59BA-C4FA-7A61-72F877B1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19E3F-C627-41E9-A1EB-B68B9473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62938-A51D-5127-5555-4D568331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C5939-D7FF-FD2D-8DC1-13787DA20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A90AD-D2E3-80A9-6D0C-053E7CA7A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7B925-5C9C-D226-FF77-9A378501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091EE-ED00-68A2-B5A3-3310A0CD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146D9-7C24-761F-29A2-8D1ECB9E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33B5-D0CB-8CB8-4C11-9239413F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D8285-6F57-8BF4-56FE-4E63F339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DB9A0-CBC7-07FC-655C-71EF30B9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2B107-B647-B4E1-63E9-DB9E5D40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AB7CB-49CA-3FE3-6471-357457D9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E1916-9006-DB01-0BBC-C23FDC5A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31509-C0B2-BDC8-A0E3-2F3EAD4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EE97-EF69-7EFD-F651-AB1F1215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9AD9-E84A-9CBE-F0B5-7271A70B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650B7-C7DD-B71C-B781-9BD4FA75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FCD4-6B7A-5F5C-574F-E000CECE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C461F-2A64-AF0C-0C00-D5D00931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CE6C6-D18C-E28D-4A00-3ACF34B4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1996-EF5F-1E22-9FC9-88397D1A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8AC60-B463-A03A-657C-8891EF6A6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E332-5C50-D76A-0D3B-299776954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7648-1972-B31C-04E0-FD76834A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32DA7-61E4-5457-4F6D-65C4507F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5786E-3D08-EF9D-51ED-D69DA1C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EC86C-96DE-CC9D-AD33-64CB93E2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493A-CAA8-C471-76CC-9F8F8E87A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44CDE-7B89-4DA9-22D0-9FC813E2A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3844-4FF9-614F-A5BA-C211E9AFEE28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55DC-4F57-6EBF-464D-221B5AA28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A49D-7086-08AA-D44B-699FBF0FF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1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D03E36-D763-3CDB-B24A-1E3B2971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Familial Pedigree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D495CDA-BA99-07EE-9542-604525281D3B}"/>
              </a:ext>
            </a:extLst>
          </p:cNvPr>
          <p:cNvGrpSpPr/>
          <p:nvPr/>
        </p:nvGrpSpPr>
        <p:grpSpPr>
          <a:xfrm>
            <a:off x="2662982" y="1609826"/>
            <a:ext cx="6053506" cy="4883049"/>
            <a:chOff x="350856" y="1529063"/>
            <a:chExt cx="5644489" cy="433621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AE2E8BA-6AE3-0A91-634B-28F0E2E035EA}"/>
                </a:ext>
              </a:extLst>
            </p:cNvPr>
            <p:cNvSpPr txBox="1"/>
            <p:nvPr/>
          </p:nvSpPr>
          <p:spPr>
            <a:xfrm>
              <a:off x="350856" y="1529063"/>
              <a:ext cx="679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Female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E11F689-3B0A-73E5-AE44-A1C3D8A73C10}"/>
                </a:ext>
              </a:extLst>
            </p:cNvPr>
            <p:cNvSpPr txBox="1"/>
            <p:nvPr/>
          </p:nvSpPr>
          <p:spPr>
            <a:xfrm>
              <a:off x="350856" y="1921034"/>
              <a:ext cx="679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Male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C416D73-A7EA-05EF-0DC8-0F37083EB7D0}"/>
                </a:ext>
              </a:extLst>
            </p:cNvPr>
            <p:cNvGrpSpPr/>
            <p:nvPr/>
          </p:nvGrpSpPr>
          <p:grpSpPr>
            <a:xfrm>
              <a:off x="814541" y="1533551"/>
              <a:ext cx="5180804" cy="4331725"/>
              <a:chOff x="814541" y="1533551"/>
              <a:chExt cx="5180804" cy="433172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37962A-11CF-E96C-44C4-69221F8D6B68}"/>
                  </a:ext>
                </a:extLst>
              </p:cNvPr>
              <p:cNvSpPr/>
              <p:nvPr/>
            </p:nvSpPr>
            <p:spPr>
              <a:xfrm>
                <a:off x="2822566" y="2185059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6DB1AAF-14C7-EA2E-2D30-1917020CB047}"/>
                  </a:ext>
                </a:extLst>
              </p:cNvPr>
              <p:cNvSpPr/>
              <p:nvPr/>
            </p:nvSpPr>
            <p:spPr>
              <a:xfrm>
                <a:off x="3534545" y="2148277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660212-7353-62B0-AE0C-946590266D56}"/>
                  </a:ext>
                </a:extLst>
              </p:cNvPr>
              <p:cNvSpPr/>
              <p:nvPr/>
            </p:nvSpPr>
            <p:spPr>
              <a:xfrm>
                <a:off x="2017705" y="2995394"/>
                <a:ext cx="411480" cy="411480"/>
              </a:xfrm>
              <a:prstGeom prst="rect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5040BB-23E4-65A0-6240-3D18F381AB31}"/>
                  </a:ext>
                </a:extLst>
              </p:cNvPr>
              <p:cNvSpPr/>
              <p:nvPr/>
            </p:nvSpPr>
            <p:spPr>
              <a:xfrm>
                <a:off x="4870441" y="2995394"/>
                <a:ext cx="411480" cy="411480"/>
              </a:xfrm>
              <a:prstGeom prst="rect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D039F-F087-0209-69C6-4D24FCA07B5A}"/>
                  </a:ext>
                </a:extLst>
              </p:cNvPr>
              <p:cNvSpPr/>
              <p:nvPr/>
            </p:nvSpPr>
            <p:spPr>
              <a:xfrm>
                <a:off x="3056882" y="3613565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32417A-959C-D3A2-DBAD-EEA0984E8583}"/>
                  </a:ext>
                </a:extLst>
              </p:cNvPr>
              <p:cNvSpPr/>
              <p:nvPr/>
            </p:nvSpPr>
            <p:spPr>
              <a:xfrm>
                <a:off x="3982711" y="3715777"/>
                <a:ext cx="411480" cy="411480"/>
              </a:xfrm>
              <a:prstGeom prst="rect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030D70-E6C3-5AC2-4819-4C1F72CCE430}"/>
                  </a:ext>
                </a:extLst>
              </p:cNvPr>
              <p:cNvSpPr/>
              <p:nvPr/>
            </p:nvSpPr>
            <p:spPr>
              <a:xfrm>
                <a:off x="5569577" y="3715777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A66599-C5C2-E898-B5E0-6E185884484B}"/>
                  </a:ext>
                </a:extLst>
              </p:cNvPr>
              <p:cNvSpPr/>
              <p:nvPr/>
            </p:nvSpPr>
            <p:spPr>
              <a:xfrm>
                <a:off x="814541" y="3724311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E2F7BEF-C053-D1AD-5C19-1672496E8B0D}"/>
                  </a:ext>
                </a:extLst>
              </p:cNvPr>
              <p:cNvSpPr/>
              <p:nvPr/>
            </p:nvSpPr>
            <p:spPr>
              <a:xfrm>
                <a:off x="1283173" y="4421080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090D8FD-353D-D1E2-2208-3F4EAA733C92}"/>
                  </a:ext>
                </a:extLst>
              </p:cNvPr>
              <p:cNvSpPr/>
              <p:nvPr/>
            </p:nvSpPr>
            <p:spPr>
              <a:xfrm>
                <a:off x="5583865" y="4421080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02B743-1F0E-3DAF-41BD-076CDB0F3DA9}"/>
                  </a:ext>
                </a:extLst>
              </p:cNvPr>
              <p:cNvSpPr/>
              <p:nvPr/>
            </p:nvSpPr>
            <p:spPr>
              <a:xfrm>
                <a:off x="1823547" y="5590956"/>
                <a:ext cx="274320" cy="274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2A407F-27F3-119C-800D-CD937DB1625E}"/>
                  </a:ext>
                </a:extLst>
              </p:cNvPr>
              <p:cNvSpPr/>
              <p:nvPr/>
            </p:nvSpPr>
            <p:spPr>
              <a:xfrm>
                <a:off x="3260225" y="5584692"/>
                <a:ext cx="274320" cy="274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B99FF2-26BC-4DC6-35E8-73987DC4DE8A}"/>
                  </a:ext>
                </a:extLst>
              </p:cNvPr>
              <p:cNvSpPr/>
              <p:nvPr/>
            </p:nvSpPr>
            <p:spPr>
              <a:xfrm>
                <a:off x="4638985" y="5584692"/>
                <a:ext cx="274320" cy="274320"/>
              </a:xfrm>
              <a:prstGeom prst="rect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F44FC6-F897-D6BF-53DF-55A665A221CA}"/>
                  </a:ext>
                </a:extLst>
              </p:cNvPr>
              <p:cNvSpPr/>
              <p:nvPr/>
            </p:nvSpPr>
            <p:spPr>
              <a:xfrm>
                <a:off x="1265380" y="2984209"/>
                <a:ext cx="457200" cy="457200"/>
              </a:xfrm>
              <a:prstGeom prst="ellipse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C982B5-2776-8EFE-D635-1D490A7D3BE7}"/>
                  </a:ext>
                </a:extLst>
              </p:cNvPr>
              <p:cNvSpPr/>
              <p:nvPr/>
            </p:nvSpPr>
            <p:spPr>
              <a:xfrm>
                <a:off x="1594947" y="3695735"/>
                <a:ext cx="457200" cy="457200"/>
              </a:xfrm>
              <a:prstGeom prst="ellipse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FC2F09-21CC-83A3-189F-0DEC3F809007}"/>
                  </a:ext>
                </a:extLst>
              </p:cNvPr>
              <p:cNvSpPr/>
              <p:nvPr/>
            </p:nvSpPr>
            <p:spPr>
              <a:xfrm>
                <a:off x="2404096" y="3613565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CF8F2A5-C33A-FD80-7FF4-4EA573F997F3}"/>
                  </a:ext>
                </a:extLst>
              </p:cNvPr>
              <p:cNvSpPr/>
              <p:nvPr/>
            </p:nvSpPr>
            <p:spPr>
              <a:xfrm>
                <a:off x="2670000" y="4319392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63EBD15-2269-042E-8A73-619E74AE4F8C}"/>
                  </a:ext>
                </a:extLst>
              </p:cNvPr>
              <p:cNvSpPr/>
              <p:nvPr/>
            </p:nvSpPr>
            <p:spPr>
              <a:xfrm>
                <a:off x="4780353" y="4421080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C52E74-C714-E60F-A0CA-8C48E48BAA0E}"/>
                  </a:ext>
                </a:extLst>
              </p:cNvPr>
              <p:cNvSpPr/>
              <p:nvPr/>
            </p:nvSpPr>
            <p:spPr>
              <a:xfrm>
                <a:off x="4927593" y="3687163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E9AB16-30AD-0289-1A31-8B7E65972193}"/>
                  </a:ext>
                </a:extLst>
              </p:cNvPr>
              <p:cNvSpPr/>
              <p:nvPr/>
            </p:nvSpPr>
            <p:spPr>
              <a:xfrm>
                <a:off x="4145587" y="2982378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6364D58-609E-51E0-1D57-EF18F9A5B03F}"/>
                  </a:ext>
                </a:extLst>
              </p:cNvPr>
              <p:cNvGrpSpPr/>
              <p:nvPr/>
            </p:nvGrpSpPr>
            <p:grpSpPr>
              <a:xfrm>
                <a:off x="1265380" y="2596539"/>
                <a:ext cx="4608950" cy="1722853"/>
                <a:chOff x="1265380" y="2596539"/>
                <a:chExt cx="4608950" cy="1722853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62968A8-D1F0-D9C4-9EA4-2AE27D2821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0804" y="3524171"/>
                  <a:ext cx="90750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2EF0F5E-B606-2BC2-DAB2-E1C9810D8B0E}"/>
                    </a:ext>
                  </a:extLst>
                </p:cNvPr>
                <p:cNvGrpSpPr/>
                <p:nvPr/>
              </p:nvGrpSpPr>
              <p:grpSpPr>
                <a:xfrm>
                  <a:off x="1265380" y="2596539"/>
                  <a:ext cx="4608950" cy="1722853"/>
                  <a:chOff x="1265380" y="2596539"/>
                  <a:chExt cx="4608950" cy="1722853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D4C9BAB-3F0B-88CB-D017-C26E119BD7D9}"/>
                      </a:ext>
                    </a:extLst>
                  </p:cNvPr>
                  <p:cNvCxnSpPr/>
                  <p:nvPr/>
                </p:nvCxnSpPr>
                <p:spPr>
                  <a:xfrm>
                    <a:off x="3368809" y="2596539"/>
                    <a:ext cx="0" cy="160949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C7C9BB22-4E17-4349-604B-939D24AB6007}"/>
                      </a:ext>
                    </a:extLst>
                  </p:cNvPr>
                  <p:cNvCxnSpPr/>
                  <p:nvPr/>
                </p:nvCxnSpPr>
                <p:spPr>
                  <a:xfrm>
                    <a:off x="2223445" y="2757488"/>
                    <a:ext cx="2150742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66A22EF5-5449-4D84-8D84-101D0F8E1D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7961" y="3496730"/>
                    <a:ext cx="399744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ADFB4FB-29FA-6E91-7754-024B0F76E0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65380" y="4210087"/>
                    <a:ext cx="429273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A072AD7F-0C5F-8625-BEDE-95E8990594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7451" y="4104140"/>
                    <a:ext cx="399744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2BCA5780-664C-CD44-6F72-031A874012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8953" y="4238663"/>
                    <a:ext cx="865377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AA99585-287D-C8DD-4D51-260B891B2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0225" y="2757488"/>
                    <a:ext cx="2396" cy="760906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1AD9E2A1-303D-23DE-8B29-5E5410B258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17833" y="3492089"/>
                    <a:ext cx="0" cy="11078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DFC6486-131C-A72B-2AC3-9B7AB0A190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913" y="4210087"/>
                    <a:ext cx="0" cy="10930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B34DB8D-C906-2DC3-5ACC-FB983292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947" y="4105869"/>
                    <a:ext cx="28" cy="160469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646D3BA-E7D6-F8F9-A552-690BCAB32613}"/>
                      </a:ext>
                    </a:extLst>
                  </p:cNvPr>
                  <p:cNvCxnSpPr/>
                  <p:nvPr/>
                </p:nvCxnSpPr>
                <p:spPr>
                  <a:xfrm>
                    <a:off x="2221037" y="2757476"/>
                    <a:ext cx="0" cy="160949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097F87B-43A3-27F4-A86B-164AB2A77E8A}"/>
                      </a:ext>
                    </a:extLst>
                  </p:cNvPr>
                  <p:cNvCxnSpPr/>
                  <p:nvPr/>
                </p:nvCxnSpPr>
                <p:spPr>
                  <a:xfrm>
                    <a:off x="4376669" y="2755676"/>
                    <a:ext cx="0" cy="160949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A2CBE7F8-22DB-8225-5BF4-026E00038C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42062" y="3429000"/>
                    <a:ext cx="0" cy="9517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878D66-62AC-B9B2-7329-D2D16039FF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1641" y="4143492"/>
                    <a:ext cx="0" cy="9517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441C747-23E7-AB0B-04A2-361DF68CD4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612" y="3524250"/>
                    <a:ext cx="0" cy="9517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3BB195-4BB1-20A0-EBEB-1F39555EF6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8312" y="3524250"/>
                    <a:ext cx="0" cy="9517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DD89E31-39F2-62EA-728B-0314FE402BD9}"/>
                  </a:ext>
                </a:extLst>
              </p:cNvPr>
              <p:cNvSpPr/>
              <p:nvPr/>
            </p:nvSpPr>
            <p:spPr>
              <a:xfrm>
                <a:off x="952115" y="1925053"/>
                <a:ext cx="274320" cy="274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A875AC1-BB45-F5CD-A202-10C1A398BFDD}"/>
                  </a:ext>
                </a:extLst>
              </p:cNvPr>
              <p:cNvSpPr/>
              <p:nvPr/>
            </p:nvSpPr>
            <p:spPr>
              <a:xfrm>
                <a:off x="949623" y="1533551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F393069-4B7F-CC07-90B8-87C0EDC2D910}"/>
                  </a:ext>
                </a:extLst>
              </p:cNvPr>
              <p:cNvSpPr/>
              <p:nvPr/>
            </p:nvSpPr>
            <p:spPr>
              <a:xfrm>
                <a:off x="3019929" y="2181018"/>
                <a:ext cx="210312" cy="411480"/>
              </a:xfrm>
              <a:prstGeom prst="rect">
                <a:avLst/>
              </a:prstGeom>
              <a:solidFill>
                <a:srgbClr val="063E83"/>
              </a:solidFill>
              <a:ln w="0">
                <a:solidFill>
                  <a:srgbClr val="063E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038EC8C-FB33-0ED3-A402-4FD1D35092C4}"/>
                  </a:ext>
                </a:extLst>
              </p:cNvPr>
              <p:cNvSpPr/>
              <p:nvPr/>
            </p:nvSpPr>
            <p:spPr>
              <a:xfrm>
                <a:off x="1484341" y="4421080"/>
                <a:ext cx="210312" cy="411480"/>
              </a:xfrm>
              <a:prstGeom prst="rect">
                <a:avLst/>
              </a:prstGeom>
              <a:solidFill>
                <a:srgbClr val="063E83"/>
              </a:solidFill>
              <a:ln w="0">
                <a:solidFill>
                  <a:srgbClr val="063E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47E403A-E405-4B3C-D981-CBD7E7D34DBF}"/>
                  </a:ext>
                </a:extLst>
              </p:cNvPr>
              <p:cNvSpPr/>
              <p:nvPr/>
            </p:nvSpPr>
            <p:spPr>
              <a:xfrm>
                <a:off x="5778674" y="4421080"/>
                <a:ext cx="210312" cy="411480"/>
              </a:xfrm>
              <a:prstGeom prst="rect">
                <a:avLst/>
              </a:prstGeom>
              <a:solidFill>
                <a:srgbClr val="063E83"/>
              </a:solidFill>
              <a:ln w="0">
                <a:solidFill>
                  <a:srgbClr val="063E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Pie 81">
                <a:extLst>
                  <a:ext uri="{FF2B5EF4-FFF2-40B4-BE49-F238E27FC236}">
                    <a16:creationId xmlns:a16="http://schemas.microsoft.com/office/drawing/2014/main" id="{AEE7234F-4315-E1F5-4B79-B14568D733C9}"/>
                  </a:ext>
                </a:extLst>
              </p:cNvPr>
              <p:cNvSpPr/>
              <p:nvPr/>
            </p:nvSpPr>
            <p:spPr>
              <a:xfrm>
                <a:off x="3533532" y="2148277"/>
                <a:ext cx="457200" cy="457200"/>
              </a:xfrm>
              <a:prstGeom prst="pie">
                <a:avLst>
                  <a:gd name="adj1" fmla="val 16184654"/>
                  <a:gd name="adj2" fmla="val 5416591"/>
                </a:avLst>
              </a:prstGeom>
              <a:solidFill>
                <a:srgbClr val="063E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Pie 82">
                <a:extLst>
                  <a:ext uri="{FF2B5EF4-FFF2-40B4-BE49-F238E27FC236}">
                    <a16:creationId xmlns:a16="http://schemas.microsoft.com/office/drawing/2014/main" id="{EAD6E640-C0D4-A363-4BE7-82157AD6A310}"/>
                  </a:ext>
                </a:extLst>
              </p:cNvPr>
              <p:cNvSpPr/>
              <p:nvPr/>
            </p:nvSpPr>
            <p:spPr>
              <a:xfrm>
                <a:off x="4148009" y="2983609"/>
                <a:ext cx="457200" cy="457200"/>
              </a:xfrm>
              <a:prstGeom prst="pie">
                <a:avLst>
                  <a:gd name="adj1" fmla="val 16184654"/>
                  <a:gd name="adj2" fmla="val 5416591"/>
                </a:avLst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Pie 83">
                <a:extLst>
                  <a:ext uri="{FF2B5EF4-FFF2-40B4-BE49-F238E27FC236}">
                    <a16:creationId xmlns:a16="http://schemas.microsoft.com/office/drawing/2014/main" id="{0436BBEC-45AF-A7C2-2010-8A423ED4B067}"/>
                  </a:ext>
                </a:extLst>
              </p:cNvPr>
              <p:cNvSpPr/>
              <p:nvPr/>
            </p:nvSpPr>
            <p:spPr>
              <a:xfrm>
                <a:off x="4927378" y="3687163"/>
                <a:ext cx="457200" cy="457200"/>
              </a:xfrm>
              <a:prstGeom prst="pie">
                <a:avLst>
                  <a:gd name="adj1" fmla="val 16184654"/>
                  <a:gd name="adj2" fmla="val 5416591"/>
                </a:avLst>
              </a:prstGeom>
              <a:solidFill>
                <a:srgbClr val="063E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631165-4A84-5F35-B5FC-C82EE39A6CD7}"/>
                  </a:ext>
                </a:extLst>
              </p:cNvPr>
              <p:cNvSpPr txBox="1"/>
              <p:nvPr/>
            </p:nvSpPr>
            <p:spPr>
              <a:xfrm>
                <a:off x="1401730" y="5128823"/>
                <a:ext cx="1117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Homozygous</a:t>
                </a:r>
              </a:p>
              <a:p>
                <a:pPr algn="ctr"/>
                <a:r>
                  <a:rPr lang="en-US" sz="1200" dirty="0"/>
                  <a:t>No SV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3ABB2D9-79BC-C207-44D1-EB5EEE3D3306}"/>
                  </a:ext>
                </a:extLst>
              </p:cNvPr>
              <p:cNvSpPr txBox="1"/>
              <p:nvPr/>
            </p:nvSpPr>
            <p:spPr>
              <a:xfrm>
                <a:off x="2861150" y="5123026"/>
                <a:ext cx="1117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Heterozygous</a:t>
                </a:r>
              </a:p>
              <a:p>
                <a:pPr algn="ctr"/>
                <a:r>
                  <a:rPr lang="en-US" sz="1200" dirty="0"/>
                  <a:t>1 Copy of SV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BC1178-18AB-FA35-5B40-329F36E0E30D}"/>
                  </a:ext>
                </a:extLst>
              </p:cNvPr>
              <p:cNvSpPr txBox="1"/>
              <p:nvPr/>
            </p:nvSpPr>
            <p:spPr>
              <a:xfrm>
                <a:off x="4217168" y="5125734"/>
                <a:ext cx="1117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Homozygous</a:t>
                </a:r>
              </a:p>
              <a:p>
                <a:pPr algn="ctr"/>
                <a:r>
                  <a:rPr lang="en-US" sz="1200" dirty="0"/>
                  <a:t>2 Copies of SV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8C6E99D-B7F9-F2C1-3C97-D104B1ACCF17}"/>
                  </a:ext>
                </a:extLst>
              </p:cNvPr>
              <p:cNvSpPr/>
              <p:nvPr/>
            </p:nvSpPr>
            <p:spPr>
              <a:xfrm>
                <a:off x="3395833" y="5584691"/>
                <a:ext cx="137160" cy="274320"/>
              </a:xfrm>
              <a:prstGeom prst="rect">
                <a:avLst/>
              </a:prstGeom>
              <a:solidFill>
                <a:srgbClr val="063E8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4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D03E36-D763-3CDB-B24A-1E3B2971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163525"/>
            <a:ext cx="10515600" cy="1325563"/>
          </a:xfrm>
        </p:spPr>
        <p:txBody>
          <a:bodyPr/>
          <a:lstStyle/>
          <a:p>
            <a:r>
              <a:rPr lang="en-US" dirty="0"/>
              <a:t>Familial Pedigree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AF54B6-1507-7B4A-2950-15D1DEFBEF1B}"/>
              </a:ext>
            </a:extLst>
          </p:cNvPr>
          <p:cNvGrpSpPr/>
          <p:nvPr/>
        </p:nvGrpSpPr>
        <p:grpSpPr>
          <a:xfrm>
            <a:off x="3160267" y="2307129"/>
            <a:ext cx="8376269" cy="3074281"/>
            <a:chOff x="3160267" y="2307129"/>
            <a:chExt cx="8376269" cy="30742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BDD616-86B4-703F-792B-AE188BCAA62F}"/>
                </a:ext>
              </a:extLst>
            </p:cNvPr>
            <p:cNvGrpSpPr/>
            <p:nvPr/>
          </p:nvGrpSpPr>
          <p:grpSpPr>
            <a:xfrm>
              <a:off x="3160267" y="2307129"/>
              <a:ext cx="5556221" cy="3074281"/>
              <a:chOff x="3160267" y="2307129"/>
              <a:chExt cx="5556221" cy="307428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47E403A-E405-4B3C-D981-CBD7E7D34DBF}"/>
                  </a:ext>
                </a:extLst>
              </p:cNvPr>
              <p:cNvSpPr/>
              <p:nvPr/>
            </p:nvSpPr>
            <p:spPr>
              <a:xfrm>
                <a:off x="8484116" y="4866553"/>
                <a:ext cx="225552" cy="463371"/>
              </a:xfrm>
              <a:prstGeom prst="rect">
                <a:avLst/>
              </a:prstGeom>
              <a:solidFill>
                <a:srgbClr val="063E83"/>
              </a:solidFill>
              <a:ln w="0">
                <a:solidFill>
                  <a:srgbClr val="063E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5CC87F-DE9D-710C-A8CD-1AA0D71DE4C3}"/>
                  </a:ext>
                </a:extLst>
              </p:cNvPr>
              <p:cNvGrpSpPr/>
              <p:nvPr/>
            </p:nvGrpSpPr>
            <p:grpSpPr>
              <a:xfrm>
                <a:off x="3160267" y="2307129"/>
                <a:ext cx="5556221" cy="3074281"/>
                <a:chOff x="3160267" y="2307129"/>
                <a:chExt cx="5556221" cy="307428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437962A-11CF-E96C-44C4-69221F8D6B68}"/>
                    </a:ext>
                  </a:extLst>
                </p:cNvPr>
                <p:cNvSpPr/>
                <p:nvPr/>
              </p:nvSpPr>
              <p:spPr>
                <a:xfrm>
                  <a:off x="5313800" y="2348549"/>
                  <a:ext cx="441297" cy="463371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6DB1AAF-14C7-EA2E-2D30-1917020CB047}"/>
                    </a:ext>
                  </a:extLst>
                </p:cNvPr>
                <p:cNvSpPr/>
                <p:nvPr/>
              </p:nvSpPr>
              <p:spPr>
                <a:xfrm>
                  <a:off x="6077371" y="2307129"/>
                  <a:ext cx="490330" cy="51485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A660212-7353-62B0-AE0C-946590266D56}"/>
                    </a:ext>
                  </a:extLst>
                </p:cNvPr>
                <p:cNvSpPr/>
                <p:nvPr/>
              </p:nvSpPr>
              <p:spPr>
                <a:xfrm>
                  <a:off x="4450616" y="3261075"/>
                  <a:ext cx="441297" cy="463371"/>
                </a:xfrm>
                <a:prstGeom prst="rect">
                  <a:avLst/>
                </a:prstGeom>
                <a:solidFill>
                  <a:srgbClr val="063E8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55040BB-23E4-65A0-6240-3D18F381AB31}"/>
                    </a:ext>
                  </a:extLst>
                </p:cNvPr>
                <p:cNvSpPr/>
                <p:nvPr/>
              </p:nvSpPr>
              <p:spPr>
                <a:xfrm>
                  <a:off x="7510070" y="3261075"/>
                  <a:ext cx="441297" cy="463371"/>
                </a:xfrm>
                <a:prstGeom prst="rect">
                  <a:avLst/>
                </a:prstGeom>
                <a:solidFill>
                  <a:srgbClr val="063E8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64D039F-F087-0209-69C6-4D24FCA07B5A}"/>
                    </a:ext>
                  </a:extLst>
                </p:cNvPr>
                <p:cNvSpPr/>
                <p:nvPr/>
              </p:nvSpPr>
              <p:spPr>
                <a:xfrm>
                  <a:off x="5565095" y="3957203"/>
                  <a:ext cx="441297" cy="463371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32417A-959C-D3A2-DBAD-EEA0984E8583}"/>
                    </a:ext>
                  </a:extLst>
                </p:cNvPr>
                <p:cNvSpPr/>
                <p:nvPr/>
              </p:nvSpPr>
              <p:spPr>
                <a:xfrm>
                  <a:off x="6558012" y="4072305"/>
                  <a:ext cx="441297" cy="463371"/>
                </a:xfrm>
                <a:prstGeom prst="rect">
                  <a:avLst/>
                </a:prstGeom>
                <a:solidFill>
                  <a:srgbClr val="063E8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2030D70-E6C3-5AC2-4819-4C1F72CCE430}"/>
                    </a:ext>
                  </a:extLst>
                </p:cNvPr>
                <p:cNvSpPr/>
                <p:nvPr/>
              </p:nvSpPr>
              <p:spPr>
                <a:xfrm>
                  <a:off x="8259868" y="4072305"/>
                  <a:ext cx="441297" cy="463371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8A66599-C5C2-E898-B5E0-6E185884484B}"/>
                    </a:ext>
                  </a:extLst>
                </p:cNvPr>
                <p:cNvSpPr/>
                <p:nvPr/>
              </p:nvSpPr>
              <p:spPr>
                <a:xfrm>
                  <a:off x="3160267" y="4081915"/>
                  <a:ext cx="441297" cy="463371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E2F7BEF-C053-D1AD-5C19-1672496E8B0D}"/>
                    </a:ext>
                  </a:extLst>
                </p:cNvPr>
                <p:cNvSpPr/>
                <p:nvPr/>
              </p:nvSpPr>
              <p:spPr>
                <a:xfrm>
                  <a:off x="3662858" y="4866553"/>
                  <a:ext cx="441297" cy="463371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090D8FD-353D-D1E2-2208-3F4EAA733C92}"/>
                    </a:ext>
                  </a:extLst>
                </p:cNvPr>
                <p:cNvSpPr/>
                <p:nvPr/>
              </p:nvSpPr>
              <p:spPr>
                <a:xfrm>
                  <a:off x="8275191" y="4866553"/>
                  <a:ext cx="441297" cy="463371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EF44FC6-F897-D6BF-53DF-55A665A221CA}"/>
                    </a:ext>
                  </a:extLst>
                </p:cNvPr>
                <p:cNvSpPr/>
                <p:nvPr/>
              </p:nvSpPr>
              <p:spPr>
                <a:xfrm>
                  <a:off x="3643775" y="3248479"/>
                  <a:ext cx="490330" cy="514857"/>
                </a:xfrm>
                <a:prstGeom prst="ellipse">
                  <a:avLst/>
                </a:prstGeom>
                <a:solidFill>
                  <a:srgbClr val="063E8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EC982B5-2776-8EFE-D635-1D490A7D3BE7}"/>
                    </a:ext>
                  </a:extLst>
                </p:cNvPr>
                <p:cNvSpPr/>
                <p:nvPr/>
              </p:nvSpPr>
              <p:spPr>
                <a:xfrm>
                  <a:off x="3997224" y="4049735"/>
                  <a:ext cx="490330" cy="514857"/>
                </a:xfrm>
                <a:prstGeom prst="ellipse">
                  <a:avLst/>
                </a:prstGeom>
                <a:solidFill>
                  <a:srgbClr val="063E8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BFC2F09-21CC-83A3-189F-0DEC3F809007}"/>
                    </a:ext>
                  </a:extLst>
                </p:cNvPr>
                <p:cNvSpPr/>
                <p:nvPr/>
              </p:nvSpPr>
              <p:spPr>
                <a:xfrm>
                  <a:off x="4865006" y="3957203"/>
                  <a:ext cx="490330" cy="51485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F8F2A5-C33A-FD80-7FF4-4EA573F997F3}"/>
                    </a:ext>
                  </a:extLst>
                </p:cNvPr>
                <p:cNvSpPr/>
                <p:nvPr/>
              </p:nvSpPr>
              <p:spPr>
                <a:xfrm>
                  <a:off x="5150178" y="4752041"/>
                  <a:ext cx="490330" cy="51485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63EBD15-2269-042E-8A73-619E74AE4F8C}"/>
                    </a:ext>
                  </a:extLst>
                </p:cNvPr>
                <p:cNvSpPr/>
                <p:nvPr/>
              </p:nvSpPr>
              <p:spPr>
                <a:xfrm>
                  <a:off x="7413454" y="4866553"/>
                  <a:ext cx="490330" cy="51485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0C52E74-C714-E60F-A0CA-8C48E48BAA0E}"/>
                    </a:ext>
                  </a:extLst>
                </p:cNvPr>
                <p:cNvSpPr/>
                <p:nvPr/>
              </p:nvSpPr>
              <p:spPr>
                <a:xfrm>
                  <a:off x="7571363" y="4040082"/>
                  <a:ext cx="490330" cy="51485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AE9AB16-30AD-0289-1A31-8B7E65972193}"/>
                    </a:ext>
                  </a:extLst>
                </p:cNvPr>
                <p:cNvSpPr/>
                <p:nvPr/>
              </p:nvSpPr>
              <p:spPr>
                <a:xfrm>
                  <a:off x="6732691" y="3246417"/>
                  <a:ext cx="490330" cy="514857"/>
                </a:xfrm>
                <a:prstGeom prst="ellipse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56364D58-609E-51E0-1D57-EF18F9A5B03F}"/>
                    </a:ext>
                  </a:extLst>
                </p:cNvPr>
                <p:cNvGrpSpPr/>
                <p:nvPr/>
              </p:nvGrpSpPr>
              <p:grpSpPr>
                <a:xfrm>
                  <a:off x="3643775" y="2811920"/>
                  <a:ext cx="4942929" cy="1940120"/>
                  <a:chOff x="1265380" y="2596539"/>
                  <a:chExt cx="4608950" cy="1722853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B62968A8-D1F0-D9C4-9EA4-2AE27D2821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0804" y="3524171"/>
                    <a:ext cx="907508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32EF0F5E-B606-2BC2-DAB2-E1C9810D8B0E}"/>
                      </a:ext>
                    </a:extLst>
                  </p:cNvPr>
                  <p:cNvGrpSpPr/>
                  <p:nvPr/>
                </p:nvGrpSpPr>
                <p:grpSpPr>
                  <a:xfrm>
                    <a:off x="1265380" y="2596539"/>
                    <a:ext cx="4608950" cy="1722853"/>
                    <a:chOff x="1265380" y="2596539"/>
                    <a:chExt cx="4608950" cy="1722853"/>
                  </a:xfrm>
                </p:grpSpPr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AD4C9BAB-3F0B-88CB-D017-C26E119BD7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68809" y="2596539"/>
                      <a:ext cx="0" cy="160949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C7C9BB22-4E17-4349-604B-939D24AB60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23445" y="2757488"/>
                      <a:ext cx="2150742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66A22EF5-5449-4D84-8D84-101D0F8E1D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7961" y="3496730"/>
                      <a:ext cx="399744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ADFB4FB-29FA-6E91-7754-024B0F76E0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65380" y="4210087"/>
                      <a:ext cx="429273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A072AD7F-0C5F-8625-BEDE-95E8990594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07451" y="4104140"/>
                      <a:ext cx="399744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2BCA5780-664C-CD44-6F72-031A874012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08953" y="4238663"/>
                      <a:ext cx="865377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6AA99585-287D-C8DD-4D51-260B891B22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60225" y="2757488"/>
                      <a:ext cx="2396" cy="760906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1AD9E2A1-303D-23DE-8B29-5E5410B258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17833" y="3492089"/>
                      <a:ext cx="0" cy="110782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BDFC6486-131C-A72B-2AC3-9B7AB0A190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88913" y="4210087"/>
                      <a:ext cx="0" cy="10930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FB34DB8D-C906-2DC3-5ACC-FB983292EF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3947" y="4105869"/>
                      <a:ext cx="28" cy="160469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0646D3BA-E7D6-F8F9-A552-690BCAB3261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21037" y="2757476"/>
                      <a:ext cx="0" cy="160949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5097F87B-43A3-27F4-A86B-164AB2A77E8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376669" y="2755676"/>
                      <a:ext cx="0" cy="160949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A2CBE7F8-22DB-8225-5BF4-026E00038C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2062" y="3429000"/>
                      <a:ext cx="0" cy="95171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41878D66-62AC-B9B2-7329-D2D16039FF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41641" y="4143492"/>
                      <a:ext cx="0" cy="95171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A441C747-23E7-AB0B-04A2-361DF68CD4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6612" y="3524250"/>
                      <a:ext cx="0" cy="95171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5C3BB195-4BB1-20A0-EBEB-1F39555EF6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18312" y="3524250"/>
                      <a:ext cx="0" cy="95171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F393069-4B7F-CC07-90B8-87C0EDC2D910}"/>
                    </a:ext>
                  </a:extLst>
                </p:cNvPr>
                <p:cNvSpPr/>
                <p:nvPr/>
              </p:nvSpPr>
              <p:spPr>
                <a:xfrm>
                  <a:off x="5525464" y="2343998"/>
                  <a:ext cx="225552" cy="463371"/>
                </a:xfrm>
                <a:prstGeom prst="rect">
                  <a:avLst/>
                </a:prstGeom>
                <a:solidFill>
                  <a:srgbClr val="063E83"/>
                </a:solidFill>
                <a:ln w="0">
                  <a:solidFill>
                    <a:srgbClr val="063E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D038EC8C-FB33-0ED3-A402-4FD1D35092C4}"/>
                    </a:ext>
                  </a:extLst>
                </p:cNvPr>
                <p:cNvSpPr/>
                <p:nvPr/>
              </p:nvSpPr>
              <p:spPr>
                <a:xfrm>
                  <a:off x="3878603" y="4866553"/>
                  <a:ext cx="225552" cy="463371"/>
                </a:xfrm>
                <a:prstGeom prst="rect">
                  <a:avLst/>
                </a:prstGeom>
                <a:solidFill>
                  <a:srgbClr val="063E83"/>
                </a:solidFill>
                <a:ln w="0">
                  <a:solidFill>
                    <a:srgbClr val="063E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Pie 81">
                  <a:extLst>
                    <a:ext uri="{FF2B5EF4-FFF2-40B4-BE49-F238E27FC236}">
                      <a16:creationId xmlns:a16="http://schemas.microsoft.com/office/drawing/2014/main" id="{AEE7234F-4315-E1F5-4B79-B14568D733C9}"/>
                    </a:ext>
                  </a:extLst>
                </p:cNvPr>
                <p:cNvSpPr/>
                <p:nvPr/>
              </p:nvSpPr>
              <p:spPr>
                <a:xfrm>
                  <a:off x="6076284" y="2307129"/>
                  <a:ext cx="490330" cy="514857"/>
                </a:xfrm>
                <a:prstGeom prst="pie">
                  <a:avLst>
                    <a:gd name="adj1" fmla="val 16184654"/>
                    <a:gd name="adj2" fmla="val 5416591"/>
                  </a:avLst>
                </a:prstGeom>
                <a:solidFill>
                  <a:srgbClr val="063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Pie 82">
                  <a:extLst>
                    <a:ext uri="{FF2B5EF4-FFF2-40B4-BE49-F238E27FC236}">
                      <a16:creationId xmlns:a16="http://schemas.microsoft.com/office/drawing/2014/main" id="{EAD6E640-C0D4-A363-4BE7-82157AD6A310}"/>
                    </a:ext>
                  </a:extLst>
                </p:cNvPr>
                <p:cNvSpPr/>
                <p:nvPr/>
              </p:nvSpPr>
              <p:spPr>
                <a:xfrm>
                  <a:off x="6735288" y="3247804"/>
                  <a:ext cx="490330" cy="514857"/>
                </a:xfrm>
                <a:prstGeom prst="pie">
                  <a:avLst>
                    <a:gd name="adj1" fmla="val 16184654"/>
                    <a:gd name="adj2" fmla="val 5416591"/>
                  </a:avLst>
                </a:prstGeom>
                <a:solidFill>
                  <a:srgbClr val="063E8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Pie 83">
                  <a:extLst>
                    <a:ext uri="{FF2B5EF4-FFF2-40B4-BE49-F238E27FC236}">
                      <a16:creationId xmlns:a16="http://schemas.microsoft.com/office/drawing/2014/main" id="{0436BBEC-45AF-A7C2-2010-8A423ED4B067}"/>
                    </a:ext>
                  </a:extLst>
                </p:cNvPr>
                <p:cNvSpPr/>
                <p:nvPr/>
              </p:nvSpPr>
              <p:spPr>
                <a:xfrm>
                  <a:off x="7571133" y="4040082"/>
                  <a:ext cx="490330" cy="514857"/>
                </a:xfrm>
                <a:prstGeom prst="pie">
                  <a:avLst>
                    <a:gd name="adj1" fmla="val 16184654"/>
                    <a:gd name="adj2" fmla="val 5416591"/>
                  </a:avLst>
                </a:prstGeom>
                <a:solidFill>
                  <a:srgbClr val="063E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B686D7-79E9-CB0A-734A-A843BFDB910D}"/>
                </a:ext>
              </a:extLst>
            </p:cNvPr>
            <p:cNvGrpSpPr/>
            <p:nvPr/>
          </p:nvGrpSpPr>
          <p:grpSpPr>
            <a:xfrm>
              <a:off x="9112420" y="2343998"/>
              <a:ext cx="2424116" cy="3014572"/>
              <a:chOff x="9112420" y="2343998"/>
              <a:chExt cx="2424116" cy="301457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E2E8BA-6AE3-0A91-634B-28F0E2E035EA}"/>
                  </a:ext>
                </a:extLst>
              </p:cNvPr>
              <p:cNvSpPr txBox="1"/>
              <p:nvPr/>
            </p:nvSpPr>
            <p:spPr>
              <a:xfrm>
                <a:off x="9462938" y="2347919"/>
                <a:ext cx="728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Female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E11F689-3B0A-73E5-AE44-A1C3D8A73C10}"/>
                  </a:ext>
                </a:extLst>
              </p:cNvPr>
              <p:cNvSpPr txBox="1"/>
              <p:nvPr/>
            </p:nvSpPr>
            <p:spPr>
              <a:xfrm>
                <a:off x="9462938" y="3027343"/>
                <a:ext cx="7288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Male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02B743-1F0E-3DAF-41BD-076CDB0F3DA9}"/>
                  </a:ext>
                </a:extLst>
              </p:cNvPr>
              <p:cNvSpPr/>
              <p:nvPr/>
            </p:nvSpPr>
            <p:spPr>
              <a:xfrm>
                <a:off x="9112420" y="3696826"/>
                <a:ext cx="294198" cy="30891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B99FF2-26BC-4DC6-35E8-73987DC4DE8A}"/>
                  </a:ext>
                </a:extLst>
              </p:cNvPr>
              <p:cNvSpPr/>
              <p:nvPr/>
            </p:nvSpPr>
            <p:spPr>
              <a:xfrm>
                <a:off x="9112420" y="5049656"/>
                <a:ext cx="294198" cy="308914"/>
              </a:xfrm>
              <a:prstGeom prst="rect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DD89E31-39F2-62EA-728B-0314FE402BD9}"/>
                  </a:ext>
                </a:extLst>
              </p:cNvPr>
              <p:cNvSpPr/>
              <p:nvPr/>
            </p:nvSpPr>
            <p:spPr>
              <a:xfrm>
                <a:off x="9112420" y="3020412"/>
                <a:ext cx="294198" cy="308914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A875AC1-BB45-F5CD-A202-10C1A398BFDD}"/>
                  </a:ext>
                </a:extLst>
              </p:cNvPr>
              <p:cNvSpPr/>
              <p:nvPr/>
            </p:nvSpPr>
            <p:spPr>
              <a:xfrm>
                <a:off x="9112420" y="2343998"/>
                <a:ext cx="294198" cy="308914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631165-4A84-5F35-B5FC-C82EE39A6CD7}"/>
                  </a:ext>
                </a:extLst>
              </p:cNvPr>
              <p:cNvSpPr txBox="1"/>
              <p:nvPr/>
            </p:nvSpPr>
            <p:spPr>
              <a:xfrm>
                <a:off x="9462938" y="3706766"/>
                <a:ext cx="15944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Homozygous (No SV)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3ABB2D9-79BC-C207-44D1-EB5EEE3D3306}"/>
                  </a:ext>
                </a:extLst>
              </p:cNvPr>
              <p:cNvSpPr txBox="1"/>
              <p:nvPr/>
            </p:nvSpPr>
            <p:spPr>
              <a:xfrm>
                <a:off x="9462938" y="4386189"/>
                <a:ext cx="19310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Heterozygous (1 Copy of SV)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BC1178-18AB-FA35-5B40-329F36E0E30D}"/>
                  </a:ext>
                </a:extLst>
              </p:cNvPr>
              <p:cNvSpPr txBox="1"/>
              <p:nvPr/>
            </p:nvSpPr>
            <p:spPr>
              <a:xfrm>
                <a:off x="9462938" y="5065613"/>
                <a:ext cx="20735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Homozygous (2 Copies of SV)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EE4C7FF-F251-C4DE-721E-3F5F9311455C}"/>
                  </a:ext>
                </a:extLst>
              </p:cNvPr>
              <p:cNvGrpSpPr/>
              <p:nvPr/>
            </p:nvGrpSpPr>
            <p:grpSpPr>
              <a:xfrm>
                <a:off x="9112420" y="4373240"/>
                <a:ext cx="294198" cy="308915"/>
                <a:chOff x="5783173" y="6176906"/>
                <a:chExt cx="294198" cy="30891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32A407F-27F3-119C-800D-CD937DB1625E}"/>
                    </a:ext>
                  </a:extLst>
                </p:cNvPr>
                <p:cNvSpPr/>
                <p:nvPr/>
              </p:nvSpPr>
              <p:spPr>
                <a:xfrm>
                  <a:off x="5783173" y="6176907"/>
                  <a:ext cx="294198" cy="30891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8C6E99D-B7F9-F2C1-3C97-D104B1ACCF17}"/>
                    </a:ext>
                  </a:extLst>
                </p:cNvPr>
                <p:cNvSpPr/>
                <p:nvPr/>
              </p:nvSpPr>
              <p:spPr>
                <a:xfrm>
                  <a:off x="5928607" y="6176906"/>
                  <a:ext cx="147099" cy="308914"/>
                </a:xfrm>
                <a:prstGeom prst="rect">
                  <a:avLst/>
                </a:prstGeom>
                <a:solidFill>
                  <a:srgbClr val="063E83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693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Bracket 2">
            <a:extLst>
              <a:ext uri="{FF2B5EF4-FFF2-40B4-BE49-F238E27FC236}">
                <a16:creationId xmlns:a16="http://schemas.microsoft.com/office/drawing/2014/main" id="{3DC13168-A222-09FE-B470-BBC945D8BCEB}"/>
              </a:ext>
            </a:extLst>
          </p:cNvPr>
          <p:cNvSpPr/>
          <p:nvPr/>
        </p:nvSpPr>
        <p:spPr>
          <a:xfrm>
            <a:off x="725384" y="804594"/>
            <a:ext cx="771896" cy="568828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DD85FF-6B61-3218-B47F-6C1A5E3A5844}"/>
              </a:ext>
            </a:extLst>
          </p:cNvPr>
          <p:cNvSpPr/>
          <p:nvPr/>
        </p:nvSpPr>
        <p:spPr>
          <a:xfrm>
            <a:off x="838201" y="911472"/>
            <a:ext cx="546265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86EE32B-E48C-A40C-09DA-934801E211C2}"/>
              </a:ext>
            </a:extLst>
          </p:cNvPr>
          <p:cNvSpPr/>
          <p:nvPr/>
        </p:nvSpPr>
        <p:spPr>
          <a:xfrm>
            <a:off x="838200" y="1843685"/>
            <a:ext cx="546265" cy="83127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08D480-993D-9BEC-0B4B-9CCE2977FF05}"/>
              </a:ext>
            </a:extLst>
          </p:cNvPr>
          <p:cNvSpPr/>
          <p:nvPr/>
        </p:nvSpPr>
        <p:spPr>
          <a:xfrm>
            <a:off x="838200" y="2775898"/>
            <a:ext cx="546265" cy="8312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DE8331-EE68-D2F7-0E90-56F4551EC26A}"/>
              </a:ext>
            </a:extLst>
          </p:cNvPr>
          <p:cNvSpPr/>
          <p:nvPr/>
        </p:nvSpPr>
        <p:spPr>
          <a:xfrm>
            <a:off x="838201" y="3690298"/>
            <a:ext cx="546265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09F8A78-9677-3CAA-B926-9F8C2EE2E79C}"/>
              </a:ext>
            </a:extLst>
          </p:cNvPr>
          <p:cNvSpPr/>
          <p:nvPr/>
        </p:nvSpPr>
        <p:spPr>
          <a:xfrm>
            <a:off x="838200" y="4622511"/>
            <a:ext cx="546265" cy="83127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6323674-8339-05B5-BA8C-E80F960CD639}"/>
              </a:ext>
            </a:extLst>
          </p:cNvPr>
          <p:cNvSpPr/>
          <p:nvPr/>
        </p:nvSpPr>
        <p:spPr>
          <a:xfrm>
            <a:off x="838200" y="5554724"/>
            <a:ext cx="546265" cy="8312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660BFFF-00C6-DA43-10A2-74AA52DF6D23}"/>
              </a:ext>
            </a:extLst>
          </p:cNvPr>
          <p:cNvSpPr/>
          <p:nvPr/>
        </p:nvSpPr>
        <p:spPr>
          <a:xfrm>
            <a:off x="2643743" y="2361807"/>
            <a:ext cx="280059" cy="264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6B3B769-C860-58FC-A9F4-256F9C75DACD}"/>
              </a:ext>
            </a:extLst>
          </p:cNvPr>
          <p:cNvSpPr/>
          <p:nvPr/>
        </p:nvSpPr>
        <p:spPr>
          <a:xfrm>
            <a:off x="2643743" y="2761111"/>
            <a:ext cx="280059" cy="26418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E0BBBE7-F6E3-10C4-6B59-84231C67ADFE}"/>
              </a:ext>
            </a:extLst>
          </p:cNvPr>
          <p:cNvSpPr/>
          <p:nvPr/>
        </p:nvSpPr>
        <p:spPr>
          <a:xfrm>
            <a:off x="2643743" y="3160415"/>
            <a:ext cx="280059" cy="264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D57A012-C4CE-2134-7CF0-9BA833B83CF1}"/>
              </a:ext>
            </a:extLst>
          </p:cNvPr>
          <p:cNvSpPr/>
          <p:nvPr/>
        </p:nvSpPr>
        <p:spPr>
          <a:xfrm>
            <a:off x="2643743" y="3559719"/>
            <a:ext cx="280059" cy="264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F92E9F-520E-ED47-4ED6-F162DA39BAFA}"/>
              </a:ext>
            </a:extLst>
          </p:cNvPr>
          <p:cNvSpPr/>
          <p:nvPr/>
        </p:nvSpPr>
        <p:spPr>
          <a:xfrm>
            <a:off x="2643743" y="3959023"/>
            <a:ext cx="280059" cy="26418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F459AC1-019E-6FC0-107C-92FE71EA9606}"/>
              </a:ext>
            </a:extLst>
          </p:cNvPr>
          <p:cNvSpPr/>
          <p:nvPr/>
        </p:nvSpPr>
        <p:spPr>
          <a:xfrm>
            <a:off x="2643743" y="4358326"/>
            <a:ext cx="280059" cy="2641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7DB895-AC23-3D42-1A73-7FC5FDE8232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384466" y="1327109"/>
            <a:ext cx="1259277" cy="116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8C9346-95A5-EF97-F5E3-E131CE358B61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384465" y="2259322"/>
            <a:ext cx="1259278" cy="63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2F5702-9C82-B0E1-9938-2B315FA705F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384465" y="3191535"/>
            <a:ext cx="1259278" cy="10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9B2A9-76C1-CD1D-8CCA-6EA3B7E7A23B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1384466" y="3691812"/>
            <a:ext cx="1259277" cy="41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251546-6A78-B480-E71A-4C95E900AD5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1384465" y="4091116"/>
            <a:ext cx="1259278" cy="94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945237-48BA-AE9D-16F1-EE4D76D1B9C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384465" y="4490419"/>
            <a:ext cx="1259278" cy="147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4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40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Familial Pedigree</vt:lpstr>
      <vt:lpstr>Familial Pedigree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Ornelas Munoz</dc:creator>
  <cp:lastModifiedBy>Jocelyn Ornelas Munoz</cp:lastModifiedBy>
  <cp:revision>5</cp:revision>
  <dcterms:created xsi:type="dcterms:W3CDTF">2022-10-08T21:05:02Z</dcterms:created>
  <dcterms:modified xsi:type="dcterms:W3CDTF">2023-02-06T18:26:38Z</dcterms:modified>
</cp:coreProperties>
</file>