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5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5BD08748-B8AE-4921-B99F-8DBD3B08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11" b="15325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1BE155-E23A-5144-B692-0C6AB9BAD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 Variant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0B6CCC-C2C1-2B46-805F-F6974ADF6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DC31-50D1-7B4B-B5FE-5B0CED2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245-988C-1140-B1C5-1D495ADC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991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E17C7B"/>
      </a:accent1>
      <a:accent2>
        <a:srgbClr val="DB935E"/>
      </a:accent2>
      <a:accent3>
        <a:srgbClr val="B2A561"/>
      </a:accent3>
      <a:accent4>
        <a:srgbClr val="93AD4A"/>
      </a:accent4>
      <a:accent5>
        <a:srgbClr val="78B35B"/>
      </a:accent5>
      <a:accent6>
        <a:srgbClr val="4EB958"/>
      </a:accent6>
      <a:hlink>
        <a:srgbClr val="568D8E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Cambria</vt:lpstr>
      <vt:lpstr>Cambria Math</vt:lpstr>
      <vt:lpstr>BohemianVTI</vt:lpstr>
      <vt:lpstr>Structural Variant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Variant Detection</dc:title>
  <dc:creator>Jocelyn Ornelas Munoz</dc:creator>
  <cp:lastModifiedBy>Jocelyn Ornelas Munoz</cp:lastModifiedBy>
  <cp:revision>1</cp:revision>
  <dcterms:created xsi:type="dcterms:W3CDTF">2021-12-03T00:33:38Z</dcterms:created>
  <dcterms:modified xsi:type="dcterms:W3CDTF">2021-12-03T00:43:02Z</dcterms:modified>
</cp:coreProperties>
</file>