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6"/>
  </p:normalViewPr>
  <p:slideViewPr>
    <p:cSldViewPr snapToGrid="0">
      <p:cViewPr varScale="1">
        <p:scale>
          <a:sx n="107" d="100"/>
          <a:sy n="10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D0B9-666B-270B-C957-C529B9904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B34BB-3FF9-BB35-7100-F1DD344E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E22F0-820C-E4EF-BB6E-332C5503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844-4FF9-614F-A5BA-C211E9AFEE28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AB900-F38B-C34D-D6DE-E6BAE190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C9E4F-2FF7-6440-C780-7FFCABCF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8394-5152-5C4F-8A84-1C392D95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7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DB03-9941-805A-AED1-D2769066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84B57-C0D9-2590-89C7-B9101DEF3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74F5C-CFF5-E23B-C290-195B9698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844-4FF9-614F-A5BA-C211E9AFEE28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0F90-9133-2640-8C42-3586E1C3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482D3-3059-1968-A2C2-C900CDE5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8394-5152-5C4F-8A84-1C392D95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2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A749E-2B86-2476-D559-8E7D87BBC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2B0E9-0899-B9C0-69C8-03D2EB9CE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53C9-337A-8B65-4611-CA2F6657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844-4FF9-614F-A5BA-C211E9AFEE28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B2D2-18E9-24A6-3FF1-18B9AA79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7928F-C4E5-2A55-412B-A80FE2DF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8394-5152-5C4F-8A84-1C392D95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4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586F-315F-08FB-6EE6-B52491C9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8884-1D39-EEFC-78B7-E95797FAE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C718E-05C4-D764-3107-729DD46D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844-4FF9-614F-A5BA-C211E9AFEE28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CFEF6-FCE1-DEE5-0479-479C387A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D6645-AC56-3FB2-B6D9-563B40DA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8394-5152-5C4F-8A84-1C392D95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5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5C8F-96E4-9452-6849-C4DA8762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233B-4868-5090-DAD6-B6C707017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D61E2-9A7C-F2F3-1495-EF690527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844-4FF9-614F-A5BA-C211E9AFEE28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A7679-785F-549D-98C1-CC746DE9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46000-EDCA-EBD4-B150-E8551367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8394-5152-5C4F-8A84-1C392D95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DE0E-7295-A597-AFD5-E9E77E08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E905-9E81-F377-D88C-B77E99A54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0C208-E4E3-651D-2F97-628E72302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66AED-8069-7E82-8971-24B8FE62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844-4FF9-614F-A5BA-C211E9AFEE28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18570-725C-BD05-693B-71FFAA65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BEAD3-7498-E327-2E19-8EC0F6FA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8394-5152-5C4F-8A84-1C392D95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5F80-59BA-C4FA-7A61-72F877B1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19E3F-C627-41E9-A1EB-B68B94735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62938-A51D-5127-5555-4D5683311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C5939-D7FF-FD2D-8DC1-13787DA20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A90AD-D2E3-80A9-6D0C-053E7CA7A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7B925-5C9C-D226-FF77-9A378501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844-4FF9-614F-A5BA-C211E9AFEE28}" type="datetimeFigureOut">
              <a:rPr lang="en-US" smtClean="0"/>
              <a:t>10/9/22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091EE-ED00-68A2-B5A3-3310A0CD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146D9-7C24-761F-29A2-8D1ECB9E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8394-5152-5C4F-8A84-1C392D95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8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33B5-D0CB-8CB8-4C11-9239413F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D8285-6F57-8BF4-56FE-4E63F339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844-4FF9-614F-A5BA-C211E9AFEE28}" type="datetimeFigureOut">
              <a:rPr lang="en-US" smtClean="0"/>
              <a:t>10/9/22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DB9A0-CBC7-07FC-655C-71EF30B9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2B107-B647-B4E1-63E9-DB9E5D40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8394-5152-5C4F-8A84-1C392D95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3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AB7CB-49CA-3FE3-6471-357457D9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844-4FF9-614F-A5BA-C211E9AFEE28}" type="datetimeFigureOut">
              <a:rPr lang="en-US" smtClean="0"/>
              <a:t>10/9/22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E1916-9006-DB01-0BBC-C23FDC5A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31509-C0B2-BDC8-A0E3-2F3EAD49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8394-5152-5C4F-8A84-1C392D95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3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EE97-EF69-7EFD-F651-AB1F1215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9AD9-E84A-9CBE-F0B5-7271A70BF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650B7-C7DD-B71C-B781-9BD4FA757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5FCD4-6B7A-5F5C-574F-E000CECE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844-4FF9-614F-A5BA-C211E9AFEE28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C461F-2A64-AF0C-0C00-D5D00931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CE6C6-D18C-E28D-4A00-3ACF34B4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8394-5152-5C4F-8A84-1C392D95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4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1996-EF5F-1E22-9FC9-88397D1A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8AC60-B463-A03A-657C-8891EF6A6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E332-5C50-D76A-0D3B-299776954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57648-1972-B31C-04E0-FD76834A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3844-4FF9-614F-A5BA-C211E9AFEE28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32DA7-61E4-5457-4F6D-65C4507F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5786E-3D08-EF9D-51ED-D69DA1C1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8394-5152-5C4F-8A84-1C392D95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8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EC86C-96DE-CC9D-AD33-64CB93E2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3493A-CAA8-C471-76CC-9F8F8E87A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44CDE-7B89-4DA9-22D0-9FC813E2A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3844-4FF9-614F-A5BA-C211E9AFEE28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855DC-4F57-6EBF-464D-221B5AA28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7A49D-7086-08AA-D44B-699FBF0FF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88394-5152-5C4F-8A84-1C392D95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1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D03E36-D763-3CDB-B24A-1E3B2971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Familial Pedigree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D495CDA-BA99-07EE-9542-604525281D3B}"/>
              </a:ext>
            </a:extLst>
          </p:cNvPr>
          <p:cNvGrpSpPr/>
          <p:nvPr/>
        </p:nvGrpSpPr>
        <p:grpSpPr>
          <a:xfrm>
            <a:off x="2662982" y="1609826"/>
            <a:ext cx="6053506" cy="4883049"/>
            <a:chOff x="350856" y="1529063"/>
            <a:chExt cx="5644489" cy="433621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AE2E8BA-6AE3-0A91-634B-28F0E2E035EA}"/>
                </a:ext>
              </a:extLst>
            </p:cNvPr>
            <p:cNvSpPr txBox="1"/>
            <p:nvPr/>
          </p:nvSpPr>
          <p:spPr>
            <a:xfrm>
              <a:off x="350856" y="1529063"/>
              <a:ext cx="679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Female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E11F689-3B0A-73E5-AE44-A1C3D8A73C10}"/>
                </a:ext>
              </a:extLst>
            </p:cNvPr>
            <p:cNvSpPr txBox="1"/>
            <p:nvPr/>
          </p:nvSpPr>
          <p:spPr>
            <a:xfrm>
              <a:off x="350856" y="1921034"/>
              <a:ext cx="679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Male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C416D73-A7EA-05EF-0DC8-0F37083EB7D0}"/>
                </a:ext>
              </a:extLst>
            </p:cNvPr>
            <p:cNvGrpSpPr/>
            <p:nvPr/>
          </p:nvGrpSpPr>
          <p:grpSpPr>
            <a:xfrm>
              <a:off x="814541" y="1533551"/>
              <a:ext cx="5180804" cy="4331725"/>
              <a:chOff x="814541" y="1533551"/>
              <a:chExt cx="5180804" cy="433172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37962A-11CF-E96C-44C4-69221F8D6B68}"/>
                  </a:ext>
                </a:extLst>
              </p:cNvPr>
              <p:cNvSpPr/>
              <p:nvPr/>
            </p:nvSpPr>
            <p:spPr>
              <a:xfrm>
                <a:off x="2822566" y="2185059"/>
                <a:ext cx="411480" cy="41148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6DB1AAF-14C7-EA2E-2D30-1917020CB047}"/>
                  </a:ext>
                </a:extLst>
              </p:cNvPr>
              <p:cNvSpPr/>
              <p:nvPr/>
            </p:nvSpPr>
            <p:spPr>
              <a:xfrm>
                <a:off x="3534545" y="2148277"/>
                <a:ext cx="457200" cy="4572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660212-7353-62B0-AE0C-946590266D56}"/>
                  </a:ext>
                </a:extLst>
              </p:cNvPr>
              <p:cNvSpPr/>
              <p:nvPr/>
            </p:nvSpPr>
            <p:spPr>
              <a:xfrm>
                <a:off x="2017705" y="2995394"/>
                <a:ext cx="411480" cy="411480"/>
              </a:xfrm>
              <a:prstGeom prst="rect">
                <a:avLst/>
              </a:prstGeom>
              <a:solidFill>
                <a:srgbClr val="063E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55040BB-23E4-65A0-6240-3D18F381AB31}"/>
                  </a:ext>
                </a:extLst>
              </p:cNvPr>
              <p:cNvSpPr/>
              <p:nvPr/>
            </p:nvSpPr>
            <p:spPr>
              <a:xfrm>
                <a:off x="4870441" y="2995394"/>
                <a:ext cx="411480" cy="411480"/>
              </a:xfrm>
              <a:prstGeom prst="rect">
                <a:avLst/>
              </a:prstGeom>
              <a:solidFill>
                <a:srgbClr val="063E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D039F-F087-0209-69C6-4D24FCA07B5A}"/>
                  </a:ext>
                </a:extLst>
              </p:cNvPr>
              <p:cNvSpPr/>
              <p:nvPr/>
            </p:nvSpPr>
            <p:spPr>
              <a:xfrm>
                <a:off x="3056882" y="3613565"/>
                <a:ext cx="411480" cy="41148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432417A-959C-D3A2-DBAD-EEA0984E8583}"/>
                  </a:ext>
                </a:extLst>
              </p:cNvPr>
              <p:cNvSpPr/>
              <p:nvPr/>
            </p:nvSpPr>
            <p:spPr>
              <a:xfrm>
                <a:off x="3982711" y="3715777"/>
                <a:ext cx="411480" cy="411480"/>
              </a:xfrm>
              <a:prstGeom prst="rect">
                <a:avLst/>
              </a:prstGeom>
              <a:solidFill>
                <a:srgbClr val="063E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030D70-E6C3-5AC2-4819-4C1F72CCE430}"/>
                  </a:ext>
                </a:extLst>
              </p:cNvPr>
              <p:cNvSpPr/>
              <p:nvPr/>
            </p:nvSpPr>
            <p:spPr>
              <a:xfrm>
                <a:off x="5569577" y="3715777"/>
                <a:ext cx="411480" cy="41148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8A66599-C5C2-E898-B5E0-6E185884484B}"/>
                  </a:ext>
                </a:extLst>
              </p:cNvPr>
              <p:cNvSpPr/>
              <p:nvPr/>
            </p:nvSpPr>
            <p:spPr>
              <a:xfrm>
                <a:off x="814541" y="3724311"/>
                <a:ext cx="411480" cy="41148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E2F7BEF-C053-D1AD-5C19-1672496E8B0D}"/>
                  </a:ext>
                </a:extLst>
              </p:cNvPr>
              <p:cNvSpPr/>
              <p:nvPr/>
            </p:nvSpPr>
            <p:spPr>
              <a:xfrm>
                <a:off x="1283173" y="4421080"/>
                <a:ext cx="411480" cy="41148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090D8FD-353D-D1E2-2208-3F4EAA733C92}"/>
                  </a:ext>
                </a:extLst>
              </p:cNvPr>
              <p:cNvSpPr/>
              <p:nvPr/>
            </p:nvSpPr>
            <p:spPr>
              <a:xfrm>
                <a:off x="5583865" y="4421080"/>
                <a:ext cx="411480" cy="41148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02B743-1F0E-3DAF-41BD-076CDB0F3DA9}"/>
                  </a:ext>
                </a:extLst>
              </p:cNvPr>
              <p:cNvSpPr/>
              <p:nvPr/>
            </p:nvSpPr>
            <p:spPr>
              <a:xfrm>
                <a:off x="1823547" y="5590956"/>
                <a:ext cx="274320" cy="27432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2A407F-27F3-119C-800D-CD937DB1625E}"/>
                  </a:ext>
                </a:extLst>
              </p:cNvPr>
              <p:cNvSpPr/>
              <p:nvPr/>
            </p:nvSpPr>
            <p:spPr>
              <a:xfrm>
                <a:off x="3260225" y="5584692"/>
                <a:ext cx="274320" cy="27432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2B99FF2-26BC-4DC6-35E8-73987DC4DE8A}"/>
                  </a:ext>
                </a:extLst>
              </p:cNvPr>
              <p:cNvSpPr/>
              <p:nvPr/>
            </p:nvSpPr>
            <p:spPr>
              <a:xfrm>
                <a:off x="4638985" y="5584692"/>
                <a:ext cx="274320" cy="274320"/>
              </a:xfrm>
              <a:prstGeom prst="rect">
                <a:avLst/>
              </a:prstGeom>
              <a:solidFill>
                <a:srgbClr val="063E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EF44FC6-F897-D6BF-53DF-55A665A221CA}"/>
                  </a:ext>
                </a:extLst>
              </p:cNvPr>
              <p:cNvSpPr/>
              <p:nvPr/>
            </p:nvSpPr>
            <p:spPr>
              <a:xfrm>
                <a:off x="1265380" y="2984209"/>
                <a:ext cx="457200" cy="457200"/>
              </a:xfrm>
              <a:prstGeom prst="ellipse">
                <a:avLst/>
              </a:prstGeom>
              <a:solidFill>
                <a:srgbClr val="063E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C982B5-2776-8EFE-D635-1D490A7D3BE7}"/>
                  </a:ext>
                </a:extLst>
              </p:cNvPr>
              <p:cNvSpPr/>
              <p:nvPr/>
            </p:nvSpPr>
            <p:spPr>
              <a:xfrm>
                <a:off x="1594947" y="3695735"/>
                <a:ext cx="457200" cy="457200"/>
              </a:xfrm>
              <a:prstGeom prst="ellipse">
                <a:avLst/>
              </a:prstGeom>
              <a:solidFill>
                <a:srgbClr val="063E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FC2F09-21CC-83A3-189F-0DEC3F809007}"/>
                  </a:ext>
                </a:extLst>
              </p:cNvPr>
              <p:cNvSpPr/>
              <p:nvPr/>
            </p:nvSpPr>
            <p:spPr>
              <a:xfrm>
                <a:off x="2404096" y="3613565"/>
                <a:ext cx="457200" cy="4572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CF8F2A5-C33A-FD80-7FF4-4EA573F997F3}"/>
                  </a:ext>
                </a:extLst>
              </p:cNvPr>
              <p:cNvSpPr/>
              <p:nvPr/>
            </p:nvSpPr>
            <p:spPr>
              <a:xfrm>
                <a:off x="2670000" y="4319392"/>
                <a:ext cx="457200" cy="4572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63EBD15-2269-042E-8A73-619E74AE4F8C}"/>
                  </a:ext>
                </a:extLst>
              </p:cNvPr>
              <p:cNvSpPr/>
              <p:nvPr/>
            </p:nvSpPr>
            <p:spPr>
              <a:xfrm>
                <a:off x="4780353" y="4421080"/>
                <a:ext cx="457200" cy="4572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0C52E74-C714-E60F-A0CA-8C48E48BAA0E}"/>
                  </a:ext>
                </a:extLst>
              </p:cNvPr>
              <p:cNvSpPr/>
              <p:nvPr/>
            </p:nvSpPr>
            <p:spPr>
              <a:xfrm>
                <a:off x="4927593" y="3687163"/>
                <a:ext cx="457200" cy="4572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AE9AB16-30AD-0289-1A31-8B7E65972193}"/>
                  </a:ext>
                </a:extLst>
              </p:cNvPr>
              <p:cNvSpPr/>
              <p:nvPr/>
            </p:nvSpPr>
            <p:spPr>
              <a:xfrm>
                <a:off x="4145587" y="2982378"/>
                <a:ext cx="457200" cy="4572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6364D58-609E-51E0-1D57-EF18F9A5B03F}"/>
                  </a:ext>
                </a:extLst>
              </p:cNvPr>
              <p:cNvGrpSpPr/>
              <p:nvPr/>
            </p:nvGrpSpPr>
            <p:grpSpPr>
              <a:xfrm>
                <a:off x="1265380" y="2596539"/>
                <a:ext cx="4608950" cy="1722853"/>
                <a:chOff x="1265380" y="2596539"/>
                <a:chExt cx="4608950" cy="1722853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B62968A8-D1F0-D9C4-9EA4-2AE27D2821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0804" y="3524171"/>
                  <a:ext cx="907508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32EF0F5E-B606-2BC2-DAB2-E1C9810D8B0E}"/>
                    </a:ext>
                  </a:extLst>
                </p:cNvPr>
                <p:cNvGrpSpPr/>
                <p:nvPr/>
              </p:nvGrpSpPr>
              <p:grpSpPr>
                <a:xfrm>
                  <a:off x="1265380" y="2596539"/>
                  <a:ext cx="4608950" cy="1722853"/>
                  <a:chOff x="1265380" y="2596539"/>
                  <a:chExt cx="4608950" cy="1722853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AD4C9BAB-3F0B-88CB-D017-C26E119BD7D9}"/>
                      </a:ext>
                    </a:extLst>
                  </p:cNvPr>
                  <p:cNvCxnSpPr/>
                  <p:nvPr/>
                </p:nvCxnSpPr>
                <p:spPr>
                  <a:xfrm>
                    <a:off x="3368809" y="2596539"/>
                    <a:ext cx="0" cy="160949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C7C9BB22-4E17-4349-604B-939D24AB6007}"/>
                      </a:ext>
                    </a:extLst>
                  </p:cNvPr>
                  <p:cNvCxnSpPr/>
                  <p:nvPr/>
                </p:nvCxnSpPr>
                <p:spPr>
                  <a:xfrm>
                    <a:off x="2223445" y="2757488"/>
                    <a:ext cx="2150742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66A22EF5-5449-4D84-8D84-101D0F8E1D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7961" y="3496730"/>
                    <a:ext cx="399744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ADFB4FB-29FA-6E91-7754-024B0F76E0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65380" y="4210087"/>
                    <a:ext cx="429273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A072AD7F-0C5F-8625-BEDE-95E8990594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07451" y="4104140"/>
                    <a:ext cx="399744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2BCA5780-664C-CD44-6F72-031A874012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8953" y="4238663"/>
                    <a:ext cx="865377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6AA99585-287D-C8DD-4D51-260B891B22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0225" y="2757488"/>
                    <a:ext cx="2396" cy="760906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1AD9E2A1-303D-23DE-8B29-5E5410B258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17833" y="3492089"/>
                    <a:ext cx="0" cy="110782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BDFC6486-131C-A72B-2AC3-9B7AB0A190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913" y="4210087"/>
                    <a:ext cx="0" cy="109305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FB34DB8D-C906-2DC3-5ACC-FB983292E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3947" y="4105869"/>
                    <a:ext cx="28" cy="160469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0646D3BA-E7D6-F8F9-A552-690BCAB32613}"/>
                      </a:ext>
                    </a:extLst>
                  </p:cNvPr>
                  <p:cNvCxnSpPr/>
                  <p:nvPr/>
                </p:nvCxnSpPr>
                <p:spPr>
                  <a:xfrm>
                    <a:off x="2221037" y="2757476"/>
                    <a:ext cx="0" cy="160949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5097F87B-43A3-27F4-A86B-164AB2A77E8A}"/>
                      </a:ext>
                    </a:extLst>
                  </p:cNvPr>
                  <p:cNvCxnSpPr/>
                  <p:nvPr/>
                </p:nvCxnSpPr>
                <p:spPr>
                  <a:xfrm>
                    <a:off x="4376669" y="2755676"/>
                    <a:ext cx="0" cy="160949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A2CBE7F8-22DB-8225-5BF4-026E00038C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42062" y="3429000"/>
                    <a:ext cx="0" cy="95171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41878D66-62AC-B9B2-7329-D2D16039FF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41641" y="4143492"/>
                    <a:ext cx="0" cy="95171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A441C747-23E7-AB0B-04A2-361DF68CD4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6612" y="3524250"/>
                    <a:ext cx="0" cy="95171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5C3BB195-4BB1-20A0-EBEB-1F39555EF6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18312" y="3524250"/>
                    <a:ext cx="0" cy="95171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DD89E31-39F2-62EA-728B-0314FE402BD9}"/>
                  </a:ext>
                </a:extLst>
              </p:cNvPr>
              <p:cNvSpPr/>
              <p:nvPr/>
            </p:nvSpPr>
            <p:spPr>
              <a:xfrm>
                <a:off x="952115" y="1925053"/>
                <a:ext cx="274320" cy="27432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A875AC1-BB45-F5CD-A202-10C1A398BFDD}"/>
                  </a:ext>
                </a:extLst>
              </p:cNvPr>
              <p:cNvSpPr/>
              <p:nvPr/>
            </p:nvSpPr>
            <p:spPr>
              <a:xfrm>
                <a:off x="949623" y="1533551"/>
                <a:ext cx="274320" cy="27432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F393069-4B7F-CC07-90B8-87C0EDC2D910}"/>
                  </a:ext>
                </a:extLst>
              </p:cNvPr>
              <p:cNvSpPr/>
              <p:nvPr/>
            </p:nvSpPr>
            <p:spPr>
              <a:xfrm>
                <a:off x="3019929" y="2181018"/>
                <a:ext cx="210312" cy="411480"/>
              </a:xfrm>
              <a:prstGeom prst="rect">
                <a:avLst/>
              </a:prstGeom>
              <a:solidFill>
                <a:srgbClr val="063E83"/>
              </a:solidFill>
              <a:ln w="0">
                <a:solidFill>
                  <a:srgbClr val="063E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038EC8C-FB33-0ED3-A402-4FD1D35092C4}"/>
                  </a:ext>
                </a:extLst>
              </p:cNvPr>
              <p:cNvSpPr/>
              <p:nvPr/>
            </p:nvSpPr>
            <p:spPr>
              <a:xfrm>
                <a:off x="1484341" y="4421080"/>
                <a:ext cx="210312" cy="411480"/>
              </a:xfrm>
              <a:prstGeom prst="rect">
                <a:avLst/>
              </a:prstGeom>
              <a:solidFill>
                <a:srgbClr val="063E83"/>
              </a:solidFill>
              <a:ln w="0">
                <a:solidFill>
                  <a:srgbClr val="063E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47E403A-E405-4B3C-D981-CBD7E7D34DBF}"/>
                  </a:ext>
                </a:extLst>
              </p:cNvPr>
              <p:cNvSpPr/>
              <p:nvPr/>
            </p:nvSpPr>
            <p:spPr>
              <a:xfrm>
                <a:off x="5778674" y="4421080"/>
                <a:ext cx="210312" cy="411480"/>
              </a:xfrm>
              <a:prstGeom prst="rect">
                <a:avLst/>
              </a:prstGeom>
              <a:solidFill>
                <a:srgbClr val="063E83"/>
              </a:solidFill>
              <a:ln w="0">
                <a:solidFill>
                  <a:srgbClr val="063E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Pie 81">
                <a:extLst>
                  <a:ext uri="{FF2B5EF4-FFF2-40B4-BE49-F238E27FC236}">
                    <a16:creationId xmlns:a16="http://schemas.microsoft.com/office/drawing/2014/main" id="{AEE7234F-4315-E1F5-4B79-B14568D733C9}"/>
                  </a:ext>
                </a:extLst>
              </p:cNvPr>
              <p:cNvSpPr/>
              <p:nvPr/>
            </p:nvSpPr>
            <p:spPr>
              <a:xfrm>
                <a:off x="3533532" y="2148277"/>
                <a:ext cx="457200" cy="457200"/>
              </a:xfrm>
              <a:prstGeom prst="pie">
                <a:avLst>
                  <a:gd name="adj1" fmla="val 16184654"/>
                  <a:gd name="adj2" fmla="val 5416591"/>
                </a:avLst>
              </a:prstGeom>
              <a:solidFill>
                <a:srgbClr val="063E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Pie 82">
                <a:extLst>
                  <a:ext uri="{FF2B5EF4-FFF2-40B4-BE49-F238E27FC236}">
                    <a16:creationId xmlns:a16="http://schemas.microsoft.com/office/drawing/2014/main" id="{EAD6E640-C0D4-A363-4BE7-82157AD6A310}"/>
                  </a:ext>
                </a:extLst>
              </p:cNvPr>
              <p:cNvSpPr/>
              <p:nvPr/>
            </p:nvSpPr>
            <p:spPr>
              <a:xfrm>
                <a:off x="4148009" y="2983609"/>
                <a:ext cx="457200" cy="457200"/>
              </a:xfrm>
              <a:prstGeom prst="pie">
                <a:avLst>
                  <a:gd name="adj1" fmla="val 16184654"/>
                  <a:gd name="adj2" fmla="val 5416591"/>
                </a:avLst>
              </a:prstGeom>
              <a:solidFill>
                <a:srgbClr val="063E8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Pie 83">
                <a:extLst>
                  <a:ext uri="{FF2B5EF4-FFF2-40B4-BE49-F238E27FC236}">
                    <a16:creationId xmlns:a16="http://schemas.microsoft.com/office/drawing/2014/main" id="{0436BBEC-45AF-A7C2-2010-8A423ED4B067}"/>
                  </a:ext>
                </a:extLst>
              </p:cNvPr>
              <p:cNvSpPr/>
              <p:nvPr/>
            </p:nvSpPr>
            <p:spPr>
              <a:xfrm>
                <a:off x="4927378" y="3687163"/>
                <a:ext cx="457200" cy="457200"/>
              </a:xfrm>
              <a:prstGeom prst="pie">
                <a:avLst>
                  <a:gd name="adj1" fmla="val 16184654"/>
                  <a:gd name="adj2" fmla="val 5416591"/>
                </a:avLst>
              </a:prstGeom>
              <a:solidFill>
                <a:srgbClr val="063E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4631165-4A84-5F35-B5FC-C82EE39A6CD7}"/>
                  </a:ext>
                </a:extLst>
              </p:cNvPr>
              <p:cNvSpPr txBox="1"/>
              <p:nvPr/>
            </p:nvSpPr>
            <p:spPr>
              <a:xfrm>
                <a:off x="1401730" y="5128823"/>
                <a:ext cx="1117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Homozygous</a:t>
                </a:r>
              </a:p>
              <a:p>
                <a:pPr algn="ctr"/>
                <a:r>
                  <a:rPr lang="en-US" sz="1200" dirty="0"/>
                  <a:t>No SV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3ABB2D9-79BC-C207-44D1-EB5EEE3D3306}"/>
                  </a:ext>
                </a:extLst>
              </p:cNvPr>
              <p:cNvSpPr txBox="1"/>
              <p:nvPr/>
            </p:nvSpPr>
            <p:spPr>
              <a:xfrm>
                <a:off x="2861150" y="5123026"/>
                <a:ext cx="1117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Heterozygous</a:t>
                </a:r>
              </a:p>
              <a:p>
                <a:pPr algn="ctr"/>
                <a:r>
                  <a:rPr lang="en-US" sz="1200" dirty="0"/>
                  <a:t>1 Copy of SV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8BC1178-18AB-FA35-5B40-329F36E0E30D}"/>
                  </a:ext>
                </a:extLst>
              </p:cNvPr>
              <p:cNvSpPr txBox="1"/>
              <p:nvPr/>
            </p:nvSpPr>
            <p:spPr>
              <a:xfrm>
                <a:off x="4217168" y="5125734"/>
                <a:ext cx="1117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Homozygous</a:t>
                </a:r>
              </a:p>
              <a:p>
                <a:pPr algn="ctr"/>
                <a:r>
                  <a:rPr lang="en-US" sz="1200" dirty="0"/>
                  <a:t>2 Copies of SV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8C6E99D-B7F9-F2C1-3C97-D104B1ACCF17}"/>
                  </a:ext>
                </a:extLst>
              </p:cNvPr>
              <p:cNvSpPr/>
              <p:nvPr/>
            </p:nvSpPr>
            <p:spPr>
              <a:xfrm>
                <a:off x="3395833" y="5584691"/>
                <a:ext cx="137160" cy="274320"/>
              </a:xfrm>
              <a:prstGeom prst="rect">
                <a:avLst/>
              </a:prstGeom>
              <a:solidFill>
                <a:srgbClr val="063E8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48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B117-FDEC-4EB2-9592-784F17A0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17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Familial Pedigree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Jocelyn Ornelas Munoz</dc:creator>
  <cp:lastModifiedBy>Jocelyn Ornelas Munoz</cp:lastModifiedBy>
  <cp:revision>3</cp:revision>
  <dcterms:created xsi:type="dcterms:W3CDTF">2022-10-08T21:05:02Z</dcterms:created>
  <dcterms:modified xsi:type="dcterms:W3CDTF">2022-10-10T22:18:33Z</dcterms:modified>
</cp:coreProperties>
</file>