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png"/>
  <Override PartName="/ppt/media/image5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handoutMasterIdLst>
    <p:handoutMasterId r:id="rId11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660"/>
  </p:normalViewPr>
  <p:slideViewPr>
    <p:cSldViewPr>
      <p:cViewPr varScale="1">
        <p:scale>
          <a:sx n="70" d="100"/>
          <a:sy n="70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0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9/11/2013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google.com/forum/#!forum/team-robin-hoo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River_Ra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“Robin Hood”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Отборна работа за курс „Споделяне на знания и работа в екип“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564904"/>
            <a:ext cx="2516234" cy="3354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отбора: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36991"/>
            <a:ext cx="8229600" cy="532656"/>
          </a:xfrm>
        </p:spPr>
        <p:txBody>
          <a:bodyPr/>
          <a:lstStyle/>
          <a:p>
            <a:r>
              <a:rPr lang="bg-BG" dirty="0" smtClean="0"/>
              <a:t>Извън </a:t>
            </a:r>
            <a:r>
              <a:rPr lang="en-US" dirty="0" smtClean="0"/>
              <a:t>TFS: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46" y="1609389"/>
            <a:ext cx="1378496" cy="1378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4556" y="1508021"/>
            <a:ext cx="159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Орлин Иванов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(ThaILLEST)</a:t>
            </a:r>
            <a:endParaRPr lang="bg-BG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730" y="1514359"/>
            <a:ext cx="1378496" cy="1378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5744" y="1426826"/>
            <a:ext cx="189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Любомир Гаджев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(l.gadhzev)</a:t>
            </a:r>
            <a:endParaRPr lang="bg-BG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44" y="3083009"/>
            <a:ext cx="1378496" cy="13784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5980" y="3064812"/>
            <a:ext cx="1466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Георги Янков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(Joro1881)</a:t>
            </a:r>
            <a:endParaRPr lang="bg-BG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731" y="3085362"/>
            <a:ext cx="1378496" cy="13784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95598" y="3064812"/>
            <a:ext cx="1956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Десислав Стоянов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(desislavst)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1061584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Отбор</a:t>
            </a:r>
            <a:r>
              <a:rPr lang="en-US" dirty="0" smtClean="0"/>
              <a:t> </a:t>
            </a:r>
            <a:r>
              <a:rPr lang="bg-BG" dirty="0" smtClean="0"/>
              <a:t>от 5 човека, но в </a:t>
            </a:r>
            <a:r>
              <a:rPr lang="en-US" dirty="0" smtClean="0"/>
              <a:t>TFS </a:t>
            </a:r>
            <a:r>
              <a:rPr lang="bg-BG" dirty="0" smtClean="0"/>
              <a:t>се включиха 4</a:t>
            </a:r>
            <a:r>
              <a:rPr lang="en-US" dirty="0" smtClean="0"/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44" y="4941168"/>
            <a:ext cx="1427392" cy="14273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05980" y="4941168"/>
            <a:ext cx="273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Владислав Хаджийски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(vladislav_hadzhiyski)</a:t>
            </a:r>
            <a:endParaRPr lang="bg-BG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Отборна работа: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Комуникация: </a:t>
            </a:r>
          </a:p>
          <a:p>
            <a:pPr lvl="1"/>
            <a:r>
              <a:rPr lang="bg-BG" dirty="0" smtClean="0"/>
              <a:t>Първоначално чрез студентската система на Академията</a:t>
            </a:r>
          </a:p>
          <a:p>
            <a:pPr lvl="1"/>
            <a:r>
              <a:rPr lang="bg-BG" dirty="0" smtClean="0"/>
              <a:t>В последствие чрез </a:t>
            </a:r>
            <a:r>
              <a:rPr lang="en-US" dirty="0" smtClean="0"/>
              <a:t>Google Groups:  </a:t>
            </a:r>
            <a:r>
              <a:rPr lang="en-US" dirty="0">
                <a:hlinkClick r:id="rId2"/>
              </a:rPr>
              <a:t>https://groups.google.com/forum/#!</a:t>
            </a:r>
            <a:r>
              <a:rPr lang="en-US" dirty="0" smtClean="0">
                <a:hlinkClick r:id="rId2"/>
              </a:rPr>
              <a:t>forum/team-robin-hood</a:t>
            </a:r>
            <a:endParaRPr lang="en-US" dirty="0" smtClean="0"/>
          </a:p>
          <a:p>
            <a:pPr lvl="1"/>
            <a:r>
              <a:rPr lang="bg-BG" dirty="0" smtClean="0"/>
              <a:t>Няколко срещи в сградата на Телерик</a:t>
            </a:r>
            <a:endParaRPr lang="en-US" dirty="0" smtClean="0"/>
          </a:p>
          <a:p>
            <a:r>
              <a:rPr lang="bg-BG" dirty="0" smtClean="0"/>
              <a:t>Метод на работа в отбора : пълна демокрация, без протести и контра-протести ;) </a:t>
            </a:r>
          </a:p>
          <a:p>
            <a:pPr lvl="1"/>
            <a:r>
              <a:rPr lang="bg-BG" dirty="0" smtClean="0"/>
              <a:t>В началото беше избрана играта „</a:t>
            </a:r>
            <a:r>
              <a:rPr lang="bg-BG" dirty="0" err="1" smtClean="0"/>
              <a:t>Арканоид</a:t>
            </a:r>
            <a:r>
              <a:rPr lang="bg-BG" dirty="0" smtClean="0"/>
              <a:t>“, но след като вече беше правена и преди се спряхме на „</a:t>
            </a:r>
            <a:r>
              <a:rPr lang="en-US" dirty="0" smtClean="0"/>
              <a:t>River Raid”</a:t>
            </a:r>
            <a:endParaRPr lang="bg-BG" dirty="0" smtClean="0"/>
          </a:p>
          <a:p>
            <a:pPr lvl="1"/>
            <a:r>
              <a:rPr lang="bg-BG" dirty="0" smtClean="0"/>
              <a:t>След което Орлин създаде </a:t>
            </a:r>
            <a:r>
              <a:rPr lang="en-US" dirty="0" smtClean="0"/>
              <a:t>TFS</a:t>
            </a:r>
            <a:r>
              <a:rPr lang="bg-BG" dirty="0"/>
              <a:t> </a:t>
            </a:r>
            <a:r>
              <a:rPr lang="bg-BG" dirty="0" smtClean="0"/>
              <a:t>и генератора на терен</a:t>
            </a:r>
          </a:p>
          <a:p>
            <a:pPr lvl="1"/>
            <a:r>
              <a:rPr lang="bg-BG" dirty="0" smtClean="0"/>
              <a:t>После всеки пишеше както и когато може</a:t>
            </a:r>
            <a:endParaRPr lang="en-US" dirty="0" smtClean="0"/>
          </a:p>
          <a:p>
            <a:r>
              <a:rPr lang="bg-BG" dirty="0" smtClean="0"/>
              <a:t>В процеса на работа нямаше никакви проблеми в отбора </a:t>
            </a:r>
            <a:r>
              <a:rPr lang="bg-BG" dirty="0" smtClean="0">
                <a:sym typeface="Wingdings" panose="05000000000000000000" pitchFamily="2" charset="2"/>
              </a:rPr>
              <a:t>, ако някой не разбираше нещо – питаше и получаваше отговор, ако нещо не работеше – имаше кой да помогне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</a:t>
            </a:r>
            <a:r>
              <a:rPr lang="en-US" dirty="0" smtClean="0"/>
              <a:t>“River Raid”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bg-BG" dirty="0" smtClean="0"/>
              <a:t>Играта е създадена през 1982г. от </a:t>
            </a:r>
            <a:r>
              <a:rPr lang="en-US" dirty="0" smtClean="0"/>
              <a:t>Activision </a:t>
            </a:r>
            <a:r>
              <a:rPr lang="bg-BG" dirty="0" smtClean="0"/>
              <a:t>за </a:t>
            </a:r>
            <a:r>
              <a:rPr lang="en-US" dirty="0" smtClean="0"/>
              <a:t>Atari</a:t>
            </a:r>
            <a:r>
              <a:rPr lang="bg-BG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en.wikipedia.org/wiki/River_Raid</a:t>
            </a:r>
            <a:endParaRPr lang="bg-BG" dirty="0" smtClean="0"/>
          </a:p>
          <a:p>
            <a:r>
              <a:rPr lang="bg-BG" dirty="0" smtClean="0"/>
              <a:t>… и върната към живот от </a:t>
            </a:r>
            <a:r>
              <a:rPr lang="en-US" dirty="0" smtClean="0"/>
              <a:t>Team “Robin Hood” </a:t>
            </a:r>
            <a:r>
              <a:rPr lang="bg-BG" dirty="0" smtClean="0"/>
              <a:t>през 2013г., но с добавен звук </a:t>
            </a:r>
            <a:r>
              <a:rPr lang="bg-BG" dirty="0" smtClean="0">
                <a:sym typeface="Wingdings" panose="05000000000000000000" pitchFamily="2" charset="2"/>
              </a:rPr>
              <a:t>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bg-BG" dirty="0" smtClean="0">
                <a:sym typeface="Wingdings" panose="05000000000000000000" pitchFamily="2" charset="2"/>
              </a:rPr>
              <a:t>Какво остана да направим:</a:t>
            </a:r>
          </a:p>
          <a:p>
            <a:pPr lvl="1"/>
            <a:r>
              <a:rPr lang="bg-BG" dirty="0" smtClean="0">
                <a:sym typeface="Wingdings" panose="05000000000000000000" pitchFamily="2" charset="2"/>
              </a:rPr>
              <a:t>Консумация и зареждане с гориво</a:t>
            </a:r>
          </a:p>
          <a:p>
            <a:pPr lvl="1"/>
            <a:r>
              <a:rPr lang="bg-BG" dirty="0" smtClean="0">
                <a:sym typeface="Wingdings" panose="05000000000000000000" pitchFamily="2" charset="2"/>
              </a:rPr>
              <a:t>Допълнителни оръжия</a:t>
            </a:r>
          </a:p>
          <a:p>
            <a:pPr lvl="1"/>
            <a:r>
              <a:rPr lang="bg-BG" dirty="0" smtClean="0">
                <a:sym typeface="Wingdings" panose="05000000000000000000" pitchFamily="2" charset="2"/>
              </a:rPr>
              <a:t>Бонусна система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175924"/>
            <a:ext cx="2170584" cy="2081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247134"/>
            <a:ext cx="2143359" cy="2072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River Raid </a:t>
            </a:r>
            <a:r>
              <a:rPr lang="bg-BG" dirty="0" smtClean="0"/>
              <a:t>в действие: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dirty="0" smtClean="0"/>
          </a:p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endParaRPr lang="bg-BG" dirty="0" smtClean="0"/>
          </a:p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endParaRPr lang="bg-BG" dirty="0" smtClean="0"/>
          </a:p>
          <a:p>
            <a:pPr marL="0" indent="0" algn="ctr">
              <a:buNone/>
            </a:pPr>
            <a:r>
              <a:rPr lang="bg-BG" dirty="0" smtClean="0"/>
              <a:t>ДЕМО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Малко статистика: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Проекта е създаден на 13.8 и завършен на 10.9, общо 28 дни</a:t>
            </a:r>
          </a:p>
          <a:p>
            <a:r>
              <a:rPr lang="bg-BG" dirty="0" smtClean="0"/>
              <a:t>Общо 771 реда код</a:t>
            </a:r>
          </a:p>
          <a:p>
            <a:r>
              <a:rPr lang="bg-BG" dirty="0" smtClean="0"/>
              <a:t>Едномерни масиви: </a:t>
            </a:r>
            <a:r>
              <a:rPr lang="en-US" dirty="0" smtClean="0"/>
              <a:t>6</a:t>
            </a:r>
          </a:p>
          <a:p>
            <a:r>
              <a:rPr lang="bg-BG" dirty="0" smtClean="0"/>
              <a:t>Многомерни масиви:</a:t>
            </a:r>
            <a:r>
              <a:rPr lang="en-US" dirty="0"/>
              <a:t> </a:t>
            </a:r>
            <a:r>
              <a:rPr lang="en-US" dirty="0" smtClean="0"/>
              <a:t>2</a:t>
            </a:r>
          </a:p>
          <a:p>
            <a:r>
              <a:rPr lang="bg-BG" dirty="0" smtClean="0"/>
              <a:t>Методи: 26</a:t>
            </a:r>
          </a:p>
          <a:p>
            <a:r>
              <a:rPr lang="bg-BG" dirty="0" smtClean="0"/>
              <a:t>Класове: 3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bg-BG" dirty="0" smtClean="0"/>
              <a:t>Управление на </a:t>
            </a:r>
            <a:r>
              <a:rPr lang="bg-BG" dirty="0" smtClean="0"/>
              <a:t>изключенията:</a:t>
            </a:r>
            <a:r>
              <a:rPr lang="en-US" dirty="0"/>
              <a:t> </a:t>
            </a:r>
            <a:r>
              <a:rPr lang="en-US" dirty="0" smtClean="0"/>
              <a:t>2</a:t>
            </a:r>
          </a:p>
          <a:p>
            <a:r>
              <a:rPr lang="bg-BG" dirty="0" smtClean="0"/>
              <a:t>Текстов </a:t>
            </a:r>
            <a:r>
              <a:rPr lang="bg-BG" dirty="0" smtClean="0"/>
              <a:t>файл: 1</a:t>
            </a:r>
          </a:p>
          <a:p>
            <a:r>
              <a:rPr lang="bg-BG" dirty="0" smtClean="0"/>
              <a:t>Общо 193 мнения в групата, разделение в 5 теми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dirty="0" smtClean="0"/>
          </a:p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endParaRPr lang="bg-BG" dirty="0" smtClean="0"/>
          </a:p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r>
              <a:rPr lang="bg-BG" dirty="0" smtClean="0"/>
              <a:t>… и евентуално отговори </a:t>
            </a:r>
            <a:r>
              <a:rPr lang="bg-BG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GreenWave_BusPresentation</Template>
  <TotalTime>104</TotalTime>
  <Words>290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Business plan presentation</vt:lpstr>
      <vt:lpstr>Custom Design</vt:lpstr>
      <vt:lpstr>Team “Robin Hood”</vt:lpstr>
      <vt:lpstr>За отбора:</vt:lpstr>
      <vt:lpstr>Отборна работа:</vt:lpstr>
      <vt:lpstr>За “River Raid”</vt:lpstr>
      <vt:lpstr>River Raid в действие:</vt:lpstr>
      <vt:lpstr>Малко статистика:</vt:lpstr>
      <vt:lpstr>Въпроси?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“Robin Hood”</dc:title>
  <dc:creator>Desislav Stoyanov</dc:creator>
  <cp:keywords/>
  <cp:lastModifiedBy>Desislav Stoyanov</cp:lastModifiedBy>
  <cp:revision>12</cp:revision>
  <dcterms:created xsi:type="dcterms:W3CDTF">2013-09-10T18:50:38Z</dcterms:created>
  <dcterms:modified xsi:type="dcterms:W3CDTF">2013-09-11T06:58:54Z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