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Karla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37b87bfe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37b87b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37b87bfe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37b87b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37b87bf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37b87b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ProductChain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46925" y="64955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Нашата идея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911550" y="1590750"/>
            <a:ext cx="7320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AE9D"/>
                </a:solidFill>
              </a:rPr>
              <a:t>Много реплики на скъпи продукти биват продавани ежедневно.</a:t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AE9D"/>
                </a:solidFill>
              </a:rPr>
              <a:t>Хората нямат представа дали стоката която купуват е истинска.</a:t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AE9D"/>
                </a:solidFill>
              </a:rPr>
              <a:t>Фирмите на оригиналните продукти губят печалби по този начин. </a:t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AE9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E9D"/>
              </a:solidFill>
            </a:endParaRPr>
          </a:p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946925" y="3793725"/>
            <a:ext cx="6866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4294967295" type="ctrTitle"/>
          </p:nvPr>
        </p:nvSpPr>
        <p:spPr>
          <a:xfrm>
            <a:off x="5740825" y="159275"/>
            <a:ext cx="2918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BE33F"/>
                </a:solidFill>
              </a:rPr>
              <a:t>Технологии</a:t>
            </a:r>
            <a:endParaRPr sz="3600">
              <a:solidFill>
                <a:srgbClr val="ABE33F"/>
              </a:solidFill>
            </a:endParaRPr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0" y="2931338"/>
            <a:ext cx="1562250" cy="15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00" y="1418825"/>
            <a:ext cx="1374550" cy="13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50" y="1058900"/>
            <a:ext cx="1652425" cy="165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ta mask logo" id="114" name="Google Shape;11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1800" y="2999213"/>
            <a:ext cx="1426525" cy="1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956975" y="58927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нас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Антон Янчев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Георги Любенов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Мартин Йорданов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Огнян Барух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Самуил Георгиев</a:t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785850" y="609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Срещнати трудности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Четеца на QR кодовете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Бързина на транзакцията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Сурност/Вярност на историята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785850" y="609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Бъдещи реализации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Augmented reality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Допълнителна защита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Автоматизация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ctrTitle"/>
          </p:nvPr>
        </p:nvSpPr>
        <p:spPr>
          <a:xfrm>
            <a:off x="1765300" y="163700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ctrTitle"/>
          </p:nvPr>
        </p:nvSpPr>
        <p:spPr>
          <a:xfrm>
            <a:off x="1815450" y="1827875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Въпроси?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