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Barlow SemiBold"/>
      <p:regular r:id="rId13"/>
      <p:bold r:id="rId14"/>
      <p:italic r:id="rId15"/>
      <p:boldItalic r:id="rId16"/>
    </p:embeddedFont>
    <p:embeddedFont>
      <p:font typeface="Barlow Light"/>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arlowLight-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BarlowSemiBold-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BarlowSemiBold-italic.fntdata"/><Relationship Id="rId14" Type="http://schemas.openxmlformats.org/officeDocument/2006/relationships/font" Target="fonts/BarlowSemiBold-bold.fntdata"/><Relationship Id="rId17" Type="http://schemas.openxmlformats.org/officeDocument/2006/relationships/font" Target="fonts/BarlowLight-regular.fntdata"/><Relationship Id="rId16" Type="http://schemas.openxmlformats.org/officeDocument/2006/relationships/font" Target="fonts/BarlowSemiBold-boldItalic.fntdata"/><Relationship Id="rId5" Type="http://schemas.openxmlformats.org/officeDocument/2006/relationships/slide" Target="slides/slide1.xml"/><Relationship Id="rId19" Type="http://schemas.openxmlformats.org/officeDocument/2006/relationships/font" Target="fonts/BarlowLight-italic.fntdata"/><Relationship Id="rId6" Type="http://schemas.openxmlformats.org/officeDocument/2006/relationships/slide" Target="slides/slide2.xml"/><Relationship Id="rId18" Type="http://schemas.openxmlformats.org/officeDocument/2006/relationships/font" Target="fonts/BarlowLight-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d4454b2ac9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d4454b2ac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dac82bc858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dac82bc8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d4454b2ac9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d4454b2ac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dac82bc858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dac82bc85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225" y="0"/>
            <a:ext cx="9144224" cy="5143512"/>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75" y="1541675"/>
              <a:ext cx="6870000" cy="2060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198672" y="9802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400998" y="9802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996345" y="11826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198672" y="11826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400998" y="11826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7996345" y="13849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198672" y="13849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400998" y="13849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996345" y="15872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198672" y="15872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400998" y="15872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603324" y="9802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603324" y="11826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603324" y="13849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603349" y="15872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24547" y="154167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426873" y="154167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022220" y="174401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7224547" y="174401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7426873" y="174401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7022220" y="194635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7224547" y="194635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7426873" y="194635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7022220" y="214869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7224547" y="214869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7426873" y="214869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7629199" y="154167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7629199" y="174401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7629199" y="194635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7629224" y="214869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7022220" y="235105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7224547" y="235105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7426873" y="235105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7022220" y="255339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224547" y="255339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7426873" y="255339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7022220" y="27557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7224547" y="27557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7426873" y="27557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7022220" y="29580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7224547" y="29580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7426873" y="29580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7629199" y="235105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7629199" y="255339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7629199" y="27557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7629224" y="29580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7022220" y="31604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7224547" y="31604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7426873" y="31604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7022220" y="33627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7224547" y="33627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7426873" y="33627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7629199" y="31604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7629224" y="33627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175" y="2255817"/>
                <a:ext cx="318794" cy="116648"/>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175" y="2524353"/>
                <a:ext cx="318794" cy="116648"/>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225" y="2792878"/>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225" y="3061453"/>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175" y="2524353"/>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225" y="2792878"/>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225" y="3061453"/>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1611259" y="2524353"/>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1611209" y="2792878"/>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1611209" y="3061453"/>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8198672"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8400998"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7996345"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8198672"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8400998"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7996345"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8198672"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8400998"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7996345"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8198672"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8400998"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8603324"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8603324"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8603324"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8603349"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4" name="Google Shape;104;p2"/>
          <p:cNvSpPr txBox="1"/>
          <p:nvPr>
            <p:ph type="ctrTitle"/>
          </p:nvPr>
        </p:nvSpPr>
        <p:spPr>
          <a:xfrm>
            <a:off x="685800" y="1541675"/>
            <a:ext cx="5740200" cy="2060100"/>
          </a:xfrm>
          <a:prstGeom prst="rect">
            <a:avLst/>
          </a:prstGeom>
        </p:spPr>
        <p:txBody>
          <a:bodyPr anchorCtr="0" anchor="ctr"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variant 1" type="blank">
  <p:cSld name="BLANK">
    <p:spTree>
      <p:nvGrpSpPr>
        <p:cNvPr id="453" name="Shape 453"/>
        <p:cNvGrpSpPr/>
        <p:nvPr/>
      </p:nvGrpSpPr>
      <p:grpSpPr>
        <a:xfrm>
          <a:off x="0" y="0"/>
          <a:ext cx="0" cy="0"/>
          <a:chOff x="0" y="0"/>
          <a:chExt cx="0" cy="0"/>
        </a:xfrm>
      </p:grpSpPr>
      <p:grpSp>
        <p:nvGrpSpPr>
          <p:cNvPr id="454" name="Google Shape;454;p11"/>
          <p:cNvGrpSpPr/>
          <p:nvPr/>
        </p:nvGrpSpPr>
        <p:grpSpPr>
          <a:xfrm>
            <a:off x="-207" y="0"/>
            <a:ext cx="9158157" cy="5149835"/>
            <a:chOff x="-207" y="0"/>
            <a:chExt cx="9158157" cy="5149835"/>
          </a:xfrm>
        </p:grpSpPr>
        <p:sp>
          <p:nvSpPr>
            <p:cNvPr id="455" name="Google Shape;455;p11"/>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1"/>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7" name="Google Shape;457;p11"/>
            <p:cNvGrpSpPr/>
            <p:nvPr/>
          </p:nvGrpSpPr>
          <p:grpSpPr>
            <a:xfrm>
              <a:off x="-207" y="664293"/>
              <a:ext cx="155867" cy="653721"/>
              <a:chOff x="5385375" y="498300"/>
              <a:chExt cx="802200" cy="556500"/>
            </a:xfrm>
          </p:grpSpPr>
          <p:sp>
            <p:nvSpPr>
              <p:cNvPr id="458" name="Google Shape;458;p11"/>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1"/>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1"/>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1" name="Google Shape;461;p11"/>
            <p:cNvGrpSpPr/>
            <p:nvPr/>
          </p:nvGrpSpPr>
          <p:grpSpPr>
            <a:xfrm>
              <a:off x="322384" y="4483463"/>
              <a:ext cx="666347" cy="666373"/>
              <a:chOff x="7134700" y="414375"/>
              <a:chExt cx="501919" cy="501900"/>
            </a:xfrm>
          </p:grpSpPr>
          <p:sp>
            <p:nvSpPr>
              <p:cNvPr id="462" name="Google Shape;462;p11"/>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1"/>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1"/>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1"/>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1"/>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1"/>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1"/>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1"/>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1"/>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1"/>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1"/>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1"/>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1"/>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1"/>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1"/>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1"/>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8" name="Google Shape;478;p11"/>
            <p:cNvGrpSpPr/>
            <p:nvPr/>
          </p:nvGrpSpPr>
          <p:grpSpPr>
            <a:xfrm>
              <a:off x="8832384" y="670955"/>
              <a:ext cx="311815" cy="653721"/>
              <a:chOff x="5385375" y="498300"/>
              <a:chExt cx="802200" cy="556500"/>
            </a:xfrm>
          </p:grpSpPr>
          <p:sp>
            <p:nvSpPr>
              <p:cNvPr id="479" name="Google Shape;479;p11"/>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1"/>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1"/>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82" name="Google Shape;482;p11"/>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variant 2">
  <p:cSld name="BLANK_1">
    <p:spTree>
      <p:nvGrpSpPr>
        <p:cNvPr id="483" name="Shape 483"/>
        <p:cNvGrpSpPr/>
        <p:nvPr/>
      </p:nvGrpSpPr>
      <p:grpSpPr>
        <a:xfrm>
          <a:off x="0" y="0"/>
          <a:ext cx="0" cy="0"/>
          <a:chOff x="0" y="0"/>
          <a:chExt cx="0" cy="0"/>
        </a:xfrm>
      </p:grpSpPr>
      <p:sp>
        <p:nvSpPr>
          <p:cNvPr id="484" name="Google Shape;484;p12"/>
          <p:cNvSpPr/>
          <p:nvPr/>
        </p:nvSpPr>
        <p:spPr>
          <a:xfrm>
            <a:off x="8490504" y="4489800"/>
            <a:ext cx="653700" cy="653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2"/>
          <p:cNvSpPr/>
          <p:nvPr/>
        </p:nvSpPr>
        <p:spPr>
          <a:xfrm>
            <a:off x="0" y="0"/>
            <a:ext cx="6537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6" name="Google Shape;486;p12"/>
          <p:cNvGrpSpPr/>
          <p:nvPr/>
        </p:nvGrpSpPr>
        <p:grpSpPr>
          <a:xfrm>
            <a:off x="-207" y="664293"/>
            <a:ext cx="155867" cy="653721"/>
            <a:chOff x="5385375" y="498300"/>
            <a:chExt cx="802200" cy="556500"/>
          </a:xfrm>
        </p:grpSpPr>
        <p:sp>
          <p:nvSpPr>
            <p:cNvPr id="487" name="Google Shape;487;p12"/>
            <p:cNvSpPr/>
            <p:nvPr/>
          </p:nvSpPr>
          <p:spPr>
            <a:xfrm>
              <a:off x="5385375" y="4983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2"/>
            <p:cNvSpPr/>
            <p:nvPr/>
          </p:nvSpPr>
          <p:spPr>
            <a:xfrm>
              <a:off x="5385375" y="7269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2"/>
            <p:cNvSpPr/>
            <p:nvPr/>
          </p:nvSpPr>
          <p:spPr>
            <a:xfrm>
              <a:off x="5385375" y="9555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0" name="Google Shape;490;p12"/>
          <p:cNvGrpSpPr/>
          <p:nvPr/>
        </p:nvGrpSpPr>
        <p:grpSpPr>
          <a:xfrm>
            <a:off x="322384" y="657975"/>
            <a:ext cx="666347" cy="666373"/>
            <a:chOff x="7134700" y="414375"/>
            <a:chExt cx="501919" cy="501900"/>
          </a:xfrm>
        </p:grpSpPr>
        <p:sp>
          <p:nvSpPr>
            <p:cNvPr id="491" name="Google Shape;491;p12"/>
            <p:cNvSpPr/>
            <p:nvPr/>
          </p:nvSpPr>
          <p:spPr>
            <a:xfrm>
              <a:off x="71347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2"/>
            <p:cNvSpPr/>
            <p:nvPr/>
          </p:nvSpPr>
          <p:spPr>
            <a:xfrm>
              <a:off x="72871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2"/>
            <p:cNvSpPr/>
            <p:nvPr/>
          </p:nvSpPr>
          <p:spPr>
            <a:xfrm>
              <a:off x="74395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2"/>
            <p:cNvSpPr/>
            <p:nvPr/>
          </p:nvSpPr>
          <p:spPr>
            <a:xfrm>
              <a:off x="71347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2"/>
            <p:cNvSpPr/>
            <p:nvPr/>
          </p:nvSpPr>
          <p:spPr>
            <a:xfrm>
              <a:off x="72871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2"/>
            <p:cNvSpPr/>
            <p:nvPr/>
          </p:nvSpPr>
          <p:spPr>
            <a:xfrm>
              <a:off x="74395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2"/>
            <p:cNvSpPr/>
            <p:nvPr/>
          </p:nvSpPr>
          <p:spPr>
            <a:xfrm>
              <a:off x="71347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2"/>
            <p:cNvSpPr/>
            <p:nvPr/>
          </p:nvSpPr>
          <p:spPr>
            <a:xfrm>
              <a:off x="72871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2"/>
            <p:cNvSpPr/>
            <p:nvPr/>
          </p:nvSpPr>
          <p:spPr>
            <a:xfrm>
              <a:off x="74395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2"/>
            <p:cNvSpPr/>
            <p:nvPr/>
          </p:nvSpPr>
          <p:spPr>
            <a:xfrm>
              <a:off x="71347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2"/>
            <p:cNvSpPr/>
            <p:nvPr/>
          </p:nvSpPr>
          <p:spPr>
            <a:xfrm>
              <a:off x="72871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2"/>
            <p:cNvSpPr/>
            <p:nvPr/>
          </p:nvSpPr>
          <p:spPr>
            <a:xfrm>
              <a:off x="74395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2"/>
            <p:cNvSpPr/>
            <p:nvPr/>
          </p:nvSpPr>
          <p:spPr>
            <a:xfrm>
              <a:off x="75919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2"/>
            <p:cNvSpPr/>
            <p:nvPr/>
          </p:nvSpPr>
          <p:spPr>
            <a:xfrm>
              <a:off x="75919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2"/>
            <p:cNvSpPr/>
            <p:nvPr/>
          </p:nvSpPr>
          <p:spPr>
            <a:xfrm>
              <a:off x="75919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2"/>
            <p:cNvSpPr/>
            <p:nvPr/>
          </p:nvSpPr>
          <p:spPr>
            <a:xfrm>
              <a:off x="7591919"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7" name="Google Shape;507;p12"/>
          <p:cNvGrpSpPr/>
          <p:nvPr/>
        </p:nvGrpSpPr>
        <p:grpSpPr>
          <a:xfrm>
            <a:off x="8832384" y="670955"/>
            <a:ext cx="311815" cy="653721"/>
            <a:chOff x="5385375" y="498300"/>
            <a:chExt cx="802200" cy="556500"/>
          </a:xfrm>
        </p:grpSpPr>
        <p:sp>
          <p:nvSpPr>
            <p:cNvPr id="508" name="Google Shape;508;p12"/>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2"/>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2"/>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1" name="Google Shape;511;p12"/>
          <p:cNvSpPr txBox="1"/>
          <p:nvPr>
            <p:ph idx="12" type="sldNum"/>
          </p:nvPr>
        </p:nvSpPr>
        <p:spPr>
          <a:xfrm>
            <a:off x="8490504" y="4489800"/>
            <a:ext cx="653700" cy="653700"/>
          </a:xfrm>
          <a:prstGeom prst="rect">
            <a:avLst/>
          </a:prstGeom>
        </p:spPr>
        <p:txBody>
          <a:bodyPr anchorCtr="0" anchor="ctr" bIns="0" lIns="0" spcFirstLastPara="1" rIns="0" wrap="square" tIns="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05" name="Shape 105"/>
        <p:cNvGrpSpPr/>
        <p:nvPr/>
      </p:nvGrpSpPr>
      <p:grpSpPr>
        <a:xfrm>
          <a:off x="0" y="0"/>
          <a:ext cx="0" cy="0"/>
          <a:chOff x="0" y="0"/>
          <a:chExt cx="0" cy="0"/>
        </a:xfrm>
      </p:grpSpPr>
      <p:sp>
        <p:nvSpPr>
          <p:cNvPr id="106" name="Google Shape;106;p3"/>
          <p:cNvSpPr/>
          <p:nvPr/>
        </p:nvSpPr>
        <p:spPr>
          <a:xfrm>
            <a:off x="6100358" y="13"/>
            <a:ext cx="3050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175" y="1541675"/>
            <a:ext cx="6870000" cy="206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3"/>
          <p:cNvGrpSpPr/>
          <p:nvPr/>
        </p:nvGrpSpPr>
        <p:grpSpPr>
          <a:xfrm>
            <a:off x="8477595" y="4477088"/>
            <a:ext cx="666403" cy="666424"/>
            <a:chOff x="7996345" y="980275"/>
            <a:chExt cx="666403" cy="666424"/>
          </a:xfrm>
        </p:grpSpPr>
        <p:sp>
          <p:nvSpPr>
            <p:cNvPr id="109" name="Google Shape;109;p3"/>
            <p:cNvSpPr/>
            <p:nvPr/>
          </p:nvSpPr>
          <p:spPr>
            <a:xfrm>
              <a:off x="7996345" y="980275"/>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8198672" y="980275"/>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8400998" y="980275"/>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7996345" y="1182617"/>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8198672" y="1182617"/>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8400998" y="1182617"/>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7996345" y="1384958"/>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8198672" y="1384958"/>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8400998" y="1384958"/>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7996345" y="1587299"/>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8198672" y="1587299"/>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8400998" y="1587299"/>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8603324" y="980275"/>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8603324" y="1182617"/>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8603324" y="1384958"/>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8603349" y="1587299"/>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3"/>
          <p:cNvGrpSpPr/>
          <p:nvPr/>
        </p:nvGrpSpPr>
        <p:grpSpPr>
          <a:xfrm>
            <a:off x="7042555" y="1541664"/>
            <a:ext cx="508369" cy="2060087"/>
            <a:chOff x="7022220" y="1541675"/>
            <a:chExt cx="464052" cy="1880499"/>
          </a:xfrm>
        </p:grpSpPr>
        <p:sp>
          <p:nvSpPr>
            <p:cNvPr id="126" name="Google Shape;126;p3"/>
            <p:cNvSpPr/>
            <p:nvPr/>
          </p:nvSpPr>
          <p:spPr>
            <a:xfrm>
              <a:off x="7022220" y="15416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7224547" y="15416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7426873" y="15416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7022220" y="17440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7224547" y="17440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7426873" y="17440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7022220" y="19463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7224547" y="19463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7426873" y="19463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7022220" y="21486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7224547" y="21486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7426873" y="21486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7022220" y="2351050"/>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7224547" y="2351050"/>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7426873" y="2351050"/>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7022220" y="2553392"/>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7224547" y="2553392"/>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7426873" y="2553392"/>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7022220" y="27557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7224547" y="27557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7426873" y="27557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7022220" y="29580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7224547" y="29580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7426873" y="29580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7022220" y="31604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7224547" y="31604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7426873" y="31604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7022220" y="33627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7224547" y="33627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7426873" y="33627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 name="Google Shape;156;p3"/>
          <p:cNvGrpSpPr/>
          <p:nvPr/>
        </p:nvGrpSpPr>
        <p:grpSpPr>
          <a:xfrm>
            <a:off x="-225" y="2135380"/>
            <a:ext cx="301822" cy="872770"/>
            <a:chOff x="-225" y="1987280"/>
            <a:chExt cx="318950" cy="922298"/>
          </a:xfrm>
        </p:grpSpPr>
        <p:sp>
          <p:nvSpPr>
            <p:cNvPr id="157" name="Google Shape;157;p3"/>
            <p:cNvSpPr/>
            <p:nvPr/>
          </p:nvSpPr>
          <p:spPr>
            <a:xfrm>
              <a:off x="-175" y="1987280"/>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175" y="2255817"/>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175" y="2524353"/>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225" y="2792878"/>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3"/>
          <p:cNvGrpSpPr/>
          <p:nvPr/>
        </p:nvGrpSpPr>
        <p:grpSpPr>
          <a:xfrm>
            <a:off x="8842175" y="668859"/>
            <a:ext cx="301822" cy="872807"/>
            <a:chOff x="-225" y="2255817"/>
            <a:chExt cx="318950" cy="922336"/>
          </a:xfrm>
        </p:grpSpPr>
        <p:sp>
          <p:nvSpPr>
            <p:cNvPr id="162" name="Google Shape;162;p3"/>
            <p:cNvSpPr/>
            <p:nvPr/>
          </p:nvSpPr>
          <p:spPr>
            <a:xfrm>
              <a:off x="-175" y="2255817"/>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175" y="2524353"/>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225" y="2792878"/>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225" y="3061453"/>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 name="Google Shape;166;p3"/>
          <p:cNvGrpSpPr/>
          <p:nvPr/>
        </p:nvGrpSpPr>
        <p:grpSpPr>
          <a:xfrm>
            <a:off x="6100350" y="4270684"/>
            <a:ext cx="301822" cy="872807"/>
            <a:chOff x="-225" y="2255817"/>
            <a:chExt cx="318950" cy="922336"/>
          </a:xfrm>
        </p:grpSpPr>
        <p:sp>
          <p:nvSpPr>
            <p:cNvPr id="167" name="Google Shape;167;p3"/>
            <p:cNvSpPr/>
            <p:nvPr/>
          </p:nvSpPr>
          <p:spPr>
            <a:xfrm>
              <a:off x="-175" y="2255817"/>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175" y="2524353"/>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225" y="2792878"/>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225" y="3061453"/>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3"/>
          <p:cNvGrpSpPr/>
          <p:nvPr/>
        </p:nvGrpSpPr>
        <p:grpSpPr>
          <a:xfrm>
            <a:off x="685795" y="0"/>
            <a:ext cx="666403" cy="666424"/>
            <a:chOff x="7996345" y="980275"/>
            <a:chExt cx="666403" cy="666424"/>
          </a:xfrm>
        </p:grpSpPr>
        <p:sp>
          <p:nvSpPr>
            <p:cNvPr id="172" name="Google Shape;172;p3"/>
            <p:cNvSpPr/>
            <p:nvPr/>
          </p:nvSpPr>
          <p:spPr>
            <a:xfrm>
              <a:off x="7996345"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8198672"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8400998"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7996345"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8198672"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8400998"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7996345"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8198672"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8400998"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7996345"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8198672"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8400998"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8603324"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8603324"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8603324"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8603349"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 name="Google Shape;188;p3"/>
          <p:cNvSpPr txBox="1"/>
          <p:nvPr>
            <p:ph type="ctrTitle"/>
          </p:nvPr>
        </p:nvSpPr>
        <p:spPr>
          <a:xfrm>
            <a:off x="603425" y="1794125"/>
            <a:ext cx="5497200" cy="872700"/>
          </a:xfrm>
          <a:prstGeom prst="rect">
            <a:avLst/>
          </a:prstGeom>
        </p:spPr>
        <p:txBody>
          <a:bodyPr anchorCtr="0" anchor="b" bIns="0" lIns="0" spcFirstLastPara="1" rIns="0" wrap="square" tIns="0">
            <a:noAutofit/>
          </a:bodyPr>
          <a:lstStyle>
            <a:lvl1pPr lvl="0" rtl="0">
              <a:spcBef>
                <a:spcPts val="0"/>
              </a:spcBef>
              <a:spcAft>
                <a:spcPts val="0"/>
              </a:spcAft>
              <a:buClr>
                <a:schemeClr val="dk1"/>
              </a:buClr>
              <a:buSzPts val="3600"/>
              <a:buNone/>
              <a:defRPr sz="3600">
                <a:solidFill>
                  <a:schemeClr val="dk1"/>
                </a:solidFill>
              </a:defRPr>
            </a:lvl1pPr>
            <a:lvl2pPr lvl="1" rtl="0">
              <a:spcBef>
                <a:spcPts val="0"/>
              </a:spcBef>
              <a:spcAft>
                <a:spcPts val="0"/>
              </a:spcAft>
              <a:buClr>
                <a:schemeClr val="dk1"/>
              </a:buClr>
              <a:buSzPts val="3600"/>
              <a:buNone/>
              <a:defRPr sz="3600">
                <a:solidFill>
                  <a:schemeClr val="dk1"/>
                </a:solidFill>
              </a:defRPr>
            </a:lvl2pPr>
            <a:lvl3pPr lvl="2" rtl="0">
              <a:spcBef>
                <a:spcPts val="0"/>
              </a:spcBef>
              <a:spcAft>
                <a:spcPts val="0"/>
              </a:spcAft>
              <a:buClr>
                <a:schemeClr val="dk1"/>
              </a:buClr>
              <a:buSzPts val="3600"/>
              <a:buNone/>
              <a:defRPr sz="3600">
                <a:solidFill>
                  <a:schemeClr val="dk1"/>
                </a:solidFill>
              </a:defRPr>
            </a:lvl3pPr>
            <a:lvl4pPr lvl="3" rtl="0">
              <a:spcBef>
                <a:spcPts val="0"/>
              </a:spcBef>
              <a:spcAft>
                <a:spcPts val="0"/>
              </a:spcAft>
              <a:buClr>
                <a:schemeClr val="dk1"/>
              </a:buClr>
              <a:buSzPts val="3600"/>
              <a:buNone/>
              <a:defRPr sz="3600">
                <a:solidFill>
                  <a:schemeClr val="dk1"/>
                </a:solidFill>
              </a:defRPr>
            </a:lvl4pPr>
            <a:lvl5pPr lvl="4" rtl="0">
              <a:spcBef>
                <a:spcPts val="0"/>
              </a:spcBef>
              <a:spcAft>
                <a:spcPts val="0"/>
              </a:spcAft>
              <a:buClr>
                <a:schemeClr val="dk1"/>
              </a:buClr>
              <a:buSzPts val="3600"/>
              <a:buNone/>
              <a:defRPr sz="3600">
                <a:solidFill>
                  <a:schemeClr val="dk1"/>
                </a:solidFill>
              </a:defRPr>
            </a:lvl5pPr>
            <a:lvl6pPr lvl="5" rtl="0">
              <a:spcBef>
                <a:spcPts val="0"/>
              </a:spcBef>
              <a:spcAft>
                <a:spcPts val="0"/>
              </a:spcAft>
              <a:buClr>
                <a:schemeClr val="dk1"/>
              </a:buClr>
              <a:buSzPts val="3600"/>
              <a:buNone/>
              <a:defRPr sz="3600">
                <a:solidFill>
                  <a:schemeClr val="dk1"/>
                </a:solidFill>
              </a:defRPr>
            </a:lvl6pPr>
            <a:lvl7pPr lvl="6" rtl="0">
              <a:spcBef>
                <a:spcPts val="0"/>
              </a:spcBef>
              <a:spcAft>
                <a:spcPts val="0"/>
              </a:spcAft>
              <a:buClr>
                <a:schemeClr val="dk1"/>
              </a:buClr>
              <a:buSzPts val="3600"/>
              <a:buNone/>
              <a:defRPr sz="3600">
                <a:solidFill>
                  <a:schemeClr val="dk1"/>
                </a:solidFill>
              </a:defRPr>
            </a:lvl7pPr>
            <a:lvl8pPr lvl="7" rtl="0">
              <a:spcBef>
                <a:spcPts val="0"/>
              </a:spcBef>
              <a:spcAft>
                <a:spcPts val="0"/>
              </a:spcAft>
              <a:buClr>
                <a:schemeClr val="dk1"/>
              </a:buClr>
              <a:buSzPts val="3600"/>
              <a:buNone/>
              <a:defRPr sz="3600">
                <a:solidFill>
                  <a:schemeClr val="dk1"/>
                </a:solidFill>
              </a:defRPr>
            </a:lvl8pPr>
            <a:lvl9pPr lvl="8" rtl="0">
              <a:spcBef>
                <a:spcPts val="0"/>
              </a:spcBef>
              <a:spcAft>
                <a:spcPts val="0"/>
              </a:spcAft>
              <a:buClr>
                <a:schemeClr val="dk1"/>
              </a:buClr>
              <a:buSzPts val="3600"/>
              <a:buNone/>
              <a:defRPr sz="3600">
                <a:solidFill>
                  <a:schemeClr val="dk1"/>
                </a:solidFill>
              </a:defRPr>
            </a:lvl9pPr>
          </a:lstStyle>
          <a:p/>
        </p:txBody>
      </p:sp>
      <p:sp>
        <p:nvSpPr>
          <p:cNvPr id="189" name="Google Shape;189;p3"/>
          <p:cNvSpPr txBox="1"/>
          <p:nvPr>
            <p:ph idx="1" type="subTitle"/>
          </p:nvPr>
        </p:nvSpPr>
        <p:spPr>
          <a:xfrm>
            <a:off x="603425" y="2604674"/>
            <a:ext cx="5497200" cy="3798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24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90" name="Shape 190"/>
        <p:cNvGrpSpPr/>
        <p:nvPr/>
      </p:nvGrpSpPr>
      <p:grpSpPr>
        <a:xfrm>
          <a:off x="0" y="0"/>
          <a:ext cx="0" cy="0"/>
          <a:chOff x="0" y="0"/>
          <a:chExt cx="0" cy="0"/>
        </a:xfrm>
      </p:grpSpPr>
      <p:grpSp>
        <p:nvGrpSpPr>
          <p:cNvPr id="191" name="Google Shape;191;p4"/>
          <p:cNvGrpSpPr/>
          <p:nvPr/>
        </p:nvGrpSpPr>
        <p:grpSpPr>
          <a:xfrm>
            <a:off x="-175" y="0"/>
            <a:ext cx="9158125" cy="5149862"/>
            <a:chOff x="-175" y="0"/>
            <a:chExt cx="9158125" cy="5149862"/>
          </a:xfrm>
        </p:grpSpPr>
        <p:sp>
          <p:nvSpPr>
            <p:cNvPr id="192" name="Google Shape;192;p4"/>
            <p:cNvSpPr/>
            <p:nvPr/>
          </p:nvSpPr>
          <p:spPr>
            <a:xfrm>
              <a:off x="0" y="0"/>
              <a:ext cx="78456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 name="Google Shape;193;p4"/>
            <p:cNvGrpSpPr/>
            <p:nvPr/>
          </p:nvGrpSpPr>
          <p:grpSpPr>
            <a:xfrm>
              <a:off x="-175" y="664293"/>
              <a:ext cx="318794" cy="653721"/>
              <a:chOff x="5385375" y="498300"/>
              <a:chExt cx="802200" cy="556500"/>
            </a:xfrm>
          </p:grpSpPr>
          <p:sp>
            <p:nvSpPr>
              <p:cNvPr id="194" name="Google Shape;194;p4"/>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4"/>
            <p:cNvSpPr/>
            <p:nvPr/>
          </p:nvSpPr>
          <p:spPr>
            <a:xfrm>
              <a:off x="666125" y="660475"/>
              <a:ext cx="666300" cy="666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 name="Google Shape;199;p4"/>
            <p:cNvGrpSpPr/>
            <p:nvPr/>
          </p:nvGrpSpPr>
          <p:grpSpPr>
            <a:xfrm>
              <a:off x="8994728" y="670955"/>
              <a:ext cx="149289" cy="653721"/>
              <a:chOff x="5385375" y="498300"/>
              <a:chExt cx="802200" cy="556500"/>
            </a:xfrm>
          </p:grpSpPr>
          <p:sp>
            <p:nvSpPr>
              <p:cNvPr id="200" name="Google Shape;200;p4"/>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4"/>
            <p:cNvGrpSpPr/>
            <p:nvPr/>
          </p:nvGrpSpPr>
          <p:grpSpPr>
            <a:xfrm>
              <a:off x="7508545" y="3014000"/>
              <a:ext cx="666403" cy="1475799"/>
              <a:chOff x="7508545" y="664625"/>
              <a:chExt cx="666403" cy="1475799"/>
            </a:xfrm>
          </p:grpSpPr>
          <p:sp>
            <p:nvSpPr>
              <p:cNvPr id="204" name="Google Shape;204;p4"/>
              <p:cNvSpPr/>
              <p:nvPr/>
            </p:nvSpPr>
            <p:spPr>
              <a:xfrm>
                <a:off x="7508545" y="664625"/>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
              <p:cNvSpPr/>
              <p:nvPr/>
            </p:nvSpPr>
            <p:spPr>
              <a:xfrm>
                <a:off x="7710872" y="664625"/>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4"/>
              <p:cNvSpPr/>
              <p:nvPr/>
            </p:nvSpPr>
            <p:spPr>
              <a:xfrm>
                <a:off x="7913198" y="664625"/>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
              <p:cNvSpPr/>
              <p:nvPr/>
            </p:nvSpPr>
            <p:spPr>
              <a:xfrm>
                <a:off x="7508545" y="866967"/>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4"/>
              <p:cNvSpPr/>
              <p:nvPr/>
            </p:nvSpPr>
            <p:spPr>
              <a:xfrm>
                <a:off x="7710872" y="866967"/>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
              <p:cNvSpPr/>
              <p:nvPr/>
            </p:nvSpPr>
            <p:spPr>
              <a:xfrm>
                <a:off x="7913198" y="866967"/>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
              <p:cNvSpPr/>
              <p:nvPr/>
            </p:nvSpPr>
            <p:spPr>
              <a:xfrm>
                <a:off x="7508545" y="1069308"/>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
              <p:cNvSpPr/>
              <p:nvPr/>
            </p:nvSpPr>
            <p:spPr>
              <a:xfrm>
                <a:off x="7710872" y="1069308"/>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
              <p:cNvSpPr/>
              <p:nvPr/>
            </p:nvSpPr>
            <p:spPr>
              <a:xfrm>
                <a:off x="7913198" y="1069308"/>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
              <p:cNvSpPr/>
              <p:nvPr/>
            </p:nvSpPr>
            <p:spPr>
              <a:xfrm>
                <a:off x="7508545" y="1271649"/>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
              <p:cNvSpPr/>
              <p:nvPr/>
            </p:nvSpPr>
            <p:spPr>
              <a:xfrm>
                <a:off x="7710872" y="1271649"/>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
              <p:cNvSpPr/>
              <p:nvPr/>
            </p:nvSpPr>
            <p:spPr>
              <a:xfrm>
                <a:off x="7913198" y="1271649"/>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4"/>
              <p:cNvSpPr/>
              <p:nvPr/>
            </p:nvSpPr>
            <p:spPr>
              <a:xfrm>
                <a:off x="8115524" y="664625"/>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
              <p:cNvSpPr/>
              <p:nvPr/>
            </p:nvSpPr>
            <p:spPr>
              <a:xfrm>
                <a:off x="8115524" y="866967"/>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
              <p:cNvSpPr/>
              <p:nvPr/>
            </p:nvSpPr>
            <p:spPr>
              <a:xfrm>
                <a:off x="8115524" y="1069308"/>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
              <p:cNvSpPr/>
              <p:nvPr/>
            </p:nvSpPr>
            <p:spPr>
              <a:xfrm>
                <a:off x="8115549" y="1271649"/>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p:nvPr/>
            </p:nvSpPr>
            <p:spPr>
              <a:xfrm>
                <a:off x="7508545" y="147400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a:off x="7710872" y="147400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a:off x="7913198" y="147400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
              <p:cNvSpPr/>
              <p:nvPr/>
            </p:nvSpPr>
            <p:spPr>
              <a:xfrm>
                <a:off x="7508545" y="167634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a:off x="7710872" y="167634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
              <p:cNvSpPr/>
              <p:nvPr/>
            </p:nvSpPr>
            <p:spPr>
              <a:xfrm>
                <a:off x="7913198" y="167634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a:off x="7508545" y="187868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a:off x="7710872" y="187868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a:off x="7913198" y="187868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a:off x="7508545" y="208102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a:off x="7710872" y="208102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a:off x="7913198" y="208102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a:off x="8115524" y="147400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a:off x="8115524" y="167634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a:off x="8115524" y="187868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a:off x="8115549" y="208102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4"/>
            <p:cNvGrpSpPr/>
            <p:nvPr/>
          </p:nvGrpSpPr>
          <p:grpSpPr>
            <a:xfrm>
              <a:off x="666070" y="4483438"/>
              <a:ext cx="666403" cy="666424"/>
              <a:chOff x="7996345" y="980275"/>
              <a:chExt cx="666403" cy="666424"/>
            </a:xfrm>
          </p:grpSpPr>
          <p:sp>
            <p:nvSpPr>
              <p:cNvPr id="237" name="Google Shape;237;p4"/>
              <p:cNvSpPr/>
              <p:nvPr/>
            </p:nvSpPr>
            <p:spPr>
              <a:xfrm>
                <a:off x="7996345"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a:off x="8198672"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a:off x="8400998"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a:off x="7996345"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a:off x="8198672"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a:off x="8400998"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a:off x="7996345"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a:off x="8198672"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a:off x="8400998"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a:off x="7996345"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a:off x="8198672"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a:off x="8400998"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a:off x="8603324"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a:off x="8603324"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a:off x="8603324"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a:off x="8603349"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53" name="Google Shape;253;p4"/>
          <p:cNvSpPr txBox="1"/>
          <p:nvPr>
            <p:ph idx="1" type="body"/>
          </p:nvPr>
        </p:nvSpPr>
        <p:spPr>
          <a:xfrm>
            <a:off x="1699000" y="660475"/>
            <a:ext cx="5045400" cy="3829200"/>
          </a:xfrm>
          <a:prstGeom prst="rect">
            <a:avLst/>
          </a:prstGeom>
        </p:spPr>
        <p:txBody>
          <a:bodyPr anchorCtr="0" anchor="t" bIns="0" lIns="0" spcFirstLastPara="1" rIns="0" wrap="square" tIns="0">
            <a:noAutofit/>
          </a:bodyPr>
          <a:lstStyle>
            <a:lvl1pPr indent="-457200" lvl="0" marL="457200" rtl="0">
              <a:lnSpc>
                <a:spcPct val="100000"/>
              </a:lnSpc>
              <a:spcBef>
                <a:spcPts val="600"/>
              </a:spcBef>
              <a:spcAft>
                <a:spcPts val="0"/>
              </a:spcAft>
              <a:buClr>
                <a:schemeClr val="lt1"/>
              </a:buClr>
              <a:buSzPts val="3600"/>
              <a:buFont typeface="Barlow SemiBold"/>
              <a:buChar char="▪"/>
              <a:defRPr sz="3600">
                <a:latin typeface="Barlow SemiBold"/>
                <a:ea typeface="Barlow SemiBold"/>
                <a:cs typeface="Barlow SemiBold"/>
                <a:sym typeface="Barlow SemiBold"/>
              </a:defRPr>
            </a:lvl1pPr>
            <a:lvl2pPr indent="-457200" lvl="1" marL="914400" rtl="0">
              <a:lnSpc>
                <a:spcPct val="100000"/>
              </a:lnSpc>
              <a:spcBef>
                <a:spcPts val="0"/>
              </a:spcBef>
              <a:spcAft>
                <a:spcPts val="0"/>
              </a:spcAft>
              <a:buClr>
                <a:schemeClr val="lt1"/>
              </a:buClr>
              <a:buSzPts val="3600"/>
              <a:buFont typeface="Barlow SemiBold"/>
              <a:buChar char="▫"/>
              <a:defRPr sz="3600">
                <a:latin typeface="Barlow SemiBold"/>
                <a:ea typeface="Barlow SemiBold"/>
                <a:cs typeface="Barlow SemiBold"/>
                <a:sym typeface="Barlow SemiBold"/>
              </a:defRPr>
            </a:lvl2pPr>
            <a:lvl3pPr indent="-457200" lvl="2" marL="13716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3pPr>
            <a:lvl4pPr indent="-457200" lvl="3" marL="18288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4pPr>
            <a:lvl5pPr indent="-457200" lvl="4" marL="22860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5pPr>
            <a:lvl6pPr indent="-457200" lvl="5" marL="2743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6pPr>
            <a:lvl7pPr indent="-457200" lvl="6" marL="32004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7pPr>
            <a:lvl8pPr indent="-457200" lvl="7" marL="36576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8pPr>
            <a:lvl9pPr indent="-457200" lvl="8" marL="41148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9pPr>
          </a:lstStyle>
          <a:p/>
        </p:txBody>
      </p:sp>
      <p:sp>
        <p:nvSpPr>
          <p:cNvPr id="254" name="Google Shape;254;p4"/>
          <p:cNvSpPr txBox="1"/>
          <p:nvPr/>
        </p:nvSpPr>
        <p:spPr>
          <a:xfrm>
            <a:off x="666125" y="574543"/>
            <a:ext cx="6663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9600">
                <a:solidFill>
                  <a:schemeClr val="lt1"/>
                </a:solidFill>
              </a:rPr>
              <a:t>“</a:t>
            </a:r>
            <a:endParaRPr sz="9600">
              <a:solidFill>
                <a:schemeClr val="lt1"/>
              </a:solidFill>
            </a:endParaRPr>
          </a:p>
        </p:txBody>
      </p:sp>
      <p:sp>
        <p:nvSpPr>
          <p:cNvPr id="255" name="Google Shape;255;p4"/>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56" name="Shape 256"/>
        <p:cNvGrpSpPr/>
        <p:nvPr/>
      </p:nvGrpSpPr>
      <p:grpSpPr>
        <a:xfrm>
          <a:off x="0" y="0"/>
          <a:ext cx="0" cy="0"/>
          <a:chOff x="0" y="0"/>
          <a:chExt cx="0" cy="0"/>
        </a:xfrm>
      </p:grpSpPr>
      <p:grpSp>
        <p:nvGrpSpPr>
          <p:cNvPr id="257" name="Google Shape;257;p5"/>
          <p:cNvGrpSpPr/>
          <p:nvPr/>
        </p:nvGrpSpPr>
        <p:grpSpPr>
          <a:xfrm>
            <a:off x="-207" y="0"/>
            <a:ext cx="9158157" cy="5149835"/>
            <a:chOff x="-207" y="0"/>
            <a:chExt cx="9158157" cy="5149835"/>
          </a:xfrm>
        </p:grpSpPr>
        <p:sp>
          <p:nvSpPr>
            <p:cNvPr id="258" name="Google Shape;258;p5"/>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
            <p:cNvSpPr/>
            <p:nvPr/>
          </p:nvSpPr>
          <p:spPr>
            <a:xfrm>
              <a:off x="322375" y="664300"/>
              <a:ext cx="81819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1" name="Google Shape;261;p5"/>
            <p:cNvGrpSpPr/>
            <p:nvPr/>
          </p:nvGrpSpPr>
          <p:grpSpPr>
            <a:xfrm>
              <a:off x="-207" y="664293"/>
              <a:ext cx="155867" cy="653721"/>
              <a:chOff x="5385375" y="498300"/>
              <a:chExt cx="802200" cy="556500"/>
            </a:xfrm>
          </p:grpSpPr>
          <p:sp>
            <p:nvSpPr>
              <p:cNvPr id="262" name="Google Shape;262;p5"/>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5"/>
            <p:cNvGrpSpPr/>
            <p:nvPr/>
          </p:nvGrpSpPr>
          <p:grpSpPr>
            <a:xfrm>
              <a:off x="322384" y="4483463"/>
              <a:ext cx="666347" cy="666373"/>
              <a:chOff x="7134700" y="414375"/>
              <a:chExt cx="501919" cy="501900"/>
            </a:xfrm>
          </p:grpSpPr>
          <p:sp>
            <p:nvSpPr>
              <p:cNvPr id="266" name="Google Shape;266;p5"/>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 name="Google Shape;282;p5"/>
            <p:cNvGrpSpPr/>
            <p:nvPr/>
          </p:nvGrpSpPr>
          <p:grpSpPr>
            <a:xfrm>
              <a:off x="8832384" y="670955"/>
              <a:ext cx="311815" cy="653721"/>
              <a:chOff x="5385375" y="498300"/>
              <a:chExt cx="802200" cy="556500"/>
            </a:xfrm>
          </p:grpSpPr>
          <p:sp>
            <p:nvSpPr>
              <p:cNvPr id="283" name="Google Shape;283;p5"/>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6" name="Google Shape;286;p5"/>
          <p:cNvSpPr txBox="1"/>
          <p:nvPr>
            <p:ph type="title"/>
          </p:nvPr>
        </p:nvSpPr>
        <p:spPr>
          <a:xfrm>
            <a:off x="661100" y="664300"/>
            <a:ext cx="7843200" cy="6537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287" name="Google Shape;287;p5"/>
          <p:cNvSpPr txBox="1"/>
          <p:nvPr>
            <p:ph idx="1" type="body"/>
          </p:nvPr>
        </p:nvSpPr>
        <p:spPr>
          <a:xfrm>
            <a:off x="1199775" y="1599700"/>
            <a:ext cx="6650700" cy="2886000"/>
          </a:xfrm>
          <a:prstGeom prst="rect">
            <a:avLst/>
          </a:prstGeom>
        </p:spPr>
        <p:txBody>
          <a:bodyPr anchorCtr="0" anchor="t" bIns="0" lIns="0" spcFirstLastPara="1" rIns="0" wrap="square" tIns="0">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288" name="Google Shape;288;p5"/>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AND_BODY_1">
    <p:spTree>
      <p:nvGrpSpPr>
        <p:cNvPr id="289" name="Shape 289"/>
        <p:cNvGrpSpPr/>
        <p:nvPr/>
      </p:nvGrpSpPr>
      <p:grpSpPr>
        <a:xfrm>
          <a:off x="0" y="0"/>
          <a:ext cx="0" cy="0"/>
          <a:chOff x="0" y="0"/>
          <a:chExt cx="0" cy="0"/>
        </a:xfrm>
      </p:grpSpPr>
      <p:sp>
        <p:nvSpPr>
          <p:cNvPr id="290" name="Google Shape;290;p6"/>
          <p:cNvSpPr/>
          <p:nvPr/>
        </p:nvSpPr>
        <p:spPr>
          <a:xfrm>
            <a:off x="6100358" y="13"/>
            <a:ext cx="30504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322375" y="646500"/>
            <a:ext cx="44706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6"/>
          <p:cNvGrpSpPr/>
          <p:nvPr/>
        </p:nvGrpSpPr>
        <p:grpSpPr>
          <a:xfrm>
            <a:off x="-207" y="646493"/>
            <a:ext cx="155867" cy="653721"/>
            <a:chOff x="5385375" y="498300"/>
            <a:chExt cx="802200" cy="556500"/>
          </a:xfrm>
        </p:grpSpPr>
        <p:sp>
          <p:nvSpPr>
            <p:cNvPr id="294" name="Google Shape;294;p6"/>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 name="Google Shape;297;p6"/>
          <p:cNvGrpSpPr/>
          <p:nvPr/>
        </p:nvGrpSpPr>
        <p:grpSpPr>
          <a:xfrm>
            <a:off x="5434002" y="4483463"/>
            <a:ext cx="666347" cy="666373"/>
            <a:chOff x="7134700" y="414375"/>
            <a:chExt cx="501919" cy="501900"/>
          </a:xfrm>
        </p:grpSpPr>
        <p:sp>
          <p:nvSpPr>
            <p:cNvPr id="298" name="Google Shape;298;p6"/>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6"/>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6"/>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6"/>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6"/>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6"/>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6"/>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6"/>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6"/>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6"/>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6"/>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6"/>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6"/>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 name="Google Shape;314;p6"/>
          <p:cNvGrpSpPr/>
          <p:nvPr/>
        </p:nvGrpSpPr>
        <p:grpSpPr>
          <a:xfrm rot="-5400000">
            <a:off x="8018100" y="-167410"/>
            <a:ext cx="318554" cy="653721"/>
            <a:chOff x="5385375" y="498300"/>
            <a:chExt cx="802200" cy="556500"/>
          </a:xfrm>
        </p:grpSpPr>
        <p:sp>
          <p:nvSpPr>
            <p:cNvPr id="315" name="Google Shape;315;p6"/>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6"/>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6"/>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 name="Google Shape;318;p6"/>
          <p:cNvSpPr txBox="1"/>
          <p:nvPr>
            <p:ph type="title"/>
          </p:nvPr>
        </p:nvSpPr>
        <p:spPr>
          <a:xfrm>
            <a:off x="508700" y="646500"/>
            <a:ext cx="4284300" cy="653700"/>
          </a:xfrm>
          <a:prstGeom prst="rect">
            <a:avLst/>
          </a:prstGeom>
        </p:spPr>
        <p:txBody>
          <a:bodyPr anchorCtr="0" anchor="ctr" bIns="0" lIns="0" spcFirstLastPara="1" rIns="0" wrap="square" tIns="0">
            <a:noAutofit/>
          </a:bodyPr>
          <a:lstStyle>
            <a:lvl1pPr lvl="0" rtl="0">
              <a:lnSpc>
                <a:spcPct val="80000"/>
              </a:lnSpc>
              <a:spcBef>
                <a:spcPts val="0"/>
              </a:spcBef>
              <a:spcAft>
                <a:spcPts val="0"/>
              </a:spcAft>
              <a:buSzPts val="2600"/>
              <a:buNone/>
              <a:defRPr/>
            </a:lvl1pPr>
            <a:lvl2pPr lvl="1" rtl="0">
              <a:lnSpc>
                <a:spcPct val="80000"/>
              </a:lnSpc>
              <a:spcBef>
                <a:spcPts val="0"/>
              </a:spcBef>
              <a:spcAft>
                <a:spcPts val="0"/>
              </a:spcAft>
              <a:buSzPts val="2400"/>
              <a:buNone/>
              <a:defRPr sz="2400"/>
            </a:lvl2pPr>
            <a:lvl3pPr lvl="2" rtl="0">
              <a:lnSpc>
                <a:spcPct val="80000"/>
              </a:lnSpc>
              <a:spcBef>
                <a:spcPts val="0"/>
              </a:spcBef>
              <a:spcAft>
                <a:spcPts val="0"/>
              </a:spcAft>
              <a:buSzPts val="2400"/>
              <a:buNone/>
              <a:defRPr sz="2400"/>
            </a:lvl3pPr>
            <a:lvl4pPr lvl="3" rtl="0">
              <a:lnSpc>
                <a:spcPct val="80000"/>
              </a:lnSpc>
              <a:spcBef>
                <a:spcPts val="0"/>
              </a:spcBef>
              <a:spcAft>
                <a:spcPts val="0"/>
              </a:spcAft>
              <a:buSzPts val="2400"/>
              <a:buNone/>
              <a:defRPr sz="2400"/>
            </a:lvl4pPr>
            <a:lvl5pPr lvl="4" rtl="0">
              <a:lnSpc>
                <a:spcPct val="80000"/>
              </a:lnSpc>
              <a:spcBef>
                <a:spcPts val="0"/>
              </a:spcBef>
              <a:spcAft>
                <a:spcPts val="0"/>
              </a:spcAft>
              <a:buSzPts val="2400"/>
              <a:buNone/>
              <a:defRPr sz="2400"/>
            </a:lvl5pPr>
            <a:lvl6pPr lvl="5" rtl="0">
              <a:lnSpc>
                <a:spcPct val="80000"/>
              </a:lnSpc>
              <a:spcBef>
                <a:spcPts val="0"/>
              </a:spcBef>
              <a:spcAft>
                <a:spcPts val="0"/>
              </a:spcAft>
              <a:buSzPts val="2400"/>
              <a:buNone/>
              <a:defRPr sz="2400"/>
            </a:lvl6pPr>
            <a:lvl7pPr lvl="6" rtl="0">
              <a:lnSpc>
                <a:spcPct val="80000"/>
              </a:lnSpc>
              <a:spcBef>
                <a:spcPts val="0"/>
              </a:spcBef>
              <a:spcAft>
                <a:spcPts val="0"/>
              </a:spcAft>
              <a:buSzPts val="2400"/>
              <a:buNone/>
              <a:defRPr sz="2400"/>
            </a:lvl7pPr>
            <a:lvl8pPr lvl="7" rtl="0">
              <a:lnSpc>
                <a:spcPct val="80000"/>
              </a:lnSpc>
              <a:spcBef>
                <a:spcPts val="0"/>
              </a:spcBef>
              <a:spcAft>
                <a:spcPts val="0"/>
              </a:spcAft>
              <a:buSzPts val="2400"/>
              <a:buNone/>
              <a:defRPr sz="2400"/>
            </a:lvl8pPr>
            <a:lvl9pPr lvl="8" rtl="0">
              <a:lnSpc>
                <a:spcPct val="80000"/>
              </a:lnSpc>
              <a:spcBef>
                <a:spcPts val="0"/>
              </a:spcBef>
              <a:spcAft>
                <a:spcPts val="0"/>
              </a:spcAft>
              <a:buSzPts val="2400"/>
              <a:buNone/>
              <a:defRPr sz="2400"/>
            </a:lvl9pPr>
          </a:lstStyle>
          <a:p/>
        </p:txBody>
      </p:sp>
      <p:sp>
        <p:nvSpPr>
          <p:cNvPr id="319" name="Google Shape;319;p6"/>
          <p:cNvSpPr txBox="1"/>
          <p:nvPr>
            <p:ph idx="1" type="body"/>
          </p:nvPr>
        </p:nvSpPr>
        <p:spPr>
          <a:xfrm>
            <a:off x="508700" y="1599700"/>
            <a:ext cx="4284300" cy="2886000"/>
          </a:xfrm>
          <a:prstGeom prst="rect">
            <a:avLst/>
          </a:prstGeom>
        </p:spPr>
        <p:txBody>
          <a:bodyPr anchorCtr="0" anchor="t" bIns="0" lIns="0" spcFirstLastPara="1" rIns="0" wrap="square" tIns="0">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320" name="Google Shape;320;p6"/>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1" name="Shape 321"/>
        <p:cNvGrpSpPr/>
        <p:nvPr/>
      </p:nvGrpSpPr>
      <p:grpSpPr>
        <a:xfrm>
          <a:off x="0" y="0"/>
          <a:ext cx="0" cy="0"/>
          <a:chOff x="0" y="0"/>
          <a:chExt cx="0" cy="0"/>
        </a:xfrm>
      </p:grpSpPr>
      <p:grpSp>
        <p:nvGrpSpPr>
          <p:cNvPr id="322" name="Google Shape;322;p7"/>
          <p:cNvGrpSpPr/>
          <p:nvPr/>
        </p:nvGrpSpPr>
        <p:grpSpPr>
          <a:xfrm>
            <a:off x="-207" y="0"/>
            <a:ext cx="9158157" cy="5149835"/>
            <a:chOff x="-207" y="0"/>
            <a:chExt cx="9158157" cy="5149835"/>
          </a:xfrm>
        </p:grpSpPr>
        <p:sp>
          <p:nvSpPr>
            <p:cNvPr id="323" name="Google Shape;323;p7"/>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a:off x="322375" y="664300"/>
              <a:ext cx="81819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6" name="Google Shape;326;p7"/>
            <p:cNvGrpSpPr/>
            <p:nvPr/>
          </p:nvGrpSpPr>
          <p:grpSpPr>
            <a:xfrm>
              <a:off x="-207" y="664293"/>
              <a:ext cx="155867" cy="653721"/>
              <a:chOff x="5385375" y="498300"/>
              <a:chExt cx="802200" cy="556500"/>
            </a:xfrm>
          </p:grpSpPr>
          <p:sp>
            <p:nvSpPr>
              <p:cNvPr id="327" name="Google Shape;327;p7"/>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 name="Google Shape;330;p7"/>
            <p:cNvGrpSpPr/>
            <p:nvPr/>
          </p:nvGrpSpPr>
          <p:grpSpPr>
            <a:xfrm>
              <a:off x="322384" y="4483463"/>
              <a:ext cx="666347" cy="666373"/>
              <a:chOff x="7134700" y="414375"/>
              <a:chExt cx="501919" cy="501900"/>
            </a:xfrm>
          </p:grpSpPr>
          <p:sp>
            <p:nvSpPr>
              <p:cNvPr id="331" name="Google Shape;331;p7"/>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7"/>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7"/>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7"/>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7"/>
            <p:cNvGrpSpPr/>
            <p:nvPr/>
          </p:nvGrpSpPr>
          <p:grpSpPr>
            <a:xfrm>
              <a:off x="8832384" y="670955"/>
              <a:ext cx="311815" cy="653721"/>
              <a:chOff x="5385375" y="498300"/>
              <a:chExt cx="802200" cy="556500"/>
            </a:xfrm>
          </p:grpSpPr>
          <p:sp>
            <p:nvSpPr>
              <p:cNvPr id="348" name="Google Shape;348;p7"/>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51" name="Google Shape;351;p7"/>
          <p:cNvSpPr txBox="1"/>
          <p:nvPr>
            <p:ph type="title"/>
          </p:nvPr>
        </p:nvSpPr>
        <p:spPr>
          <a:xfrm>
            <a:off x="661100" y="664300"/>
            <a:ext cx="7843200" cy="6537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52" name="Google Shape;352;p7"/>
          <p:cNvSpPr txBox="1"/>
          <p:nvPr>
            <p:ph idx="1" type="body"/>
          </p:nvPr>
        </p:nvSpPr>
        <p:spPr>
          <a:xfrm>
            <a:off x="1172650" y="1599700"/>
            <a:ext cx="3447300" cy="28902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53" name="Google Shape;353;p7"/>
          <p:cNvSpPr txBox="1"/>
          <p:nvPr>
            <p:ph idx="2" type="body"/>
          </p:nvPr>
        </p:nvSpPr>
        <p:spPr>
          <a:xfrm>
            <a:off x="5056888" y="1599700"/>
            <a:ext cx="3447300" cy="28902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54" name="Google Shape;354;p7"/>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55" name="Shape 355"/>
        <p:cNvGrpSpPr/>
        <p:nvPr/>
      </p:nvGrpSpPr>
      <p:grpSpPr>
        <a:xfrm>
          <a:off x="0" y="0"/>
          <a:ext cx="0" cy="0"/>
          <a:chOff x="0" y="0"/>
          <a:chExt cx="0" cy="0"/>
        </a:xfrm>
      </p:grpSpPr>
      <p:grpSp>
        <p:nvGrpSpPr>
          <p:cNvPr id="356" name="Google Shape;356;p8"/>
          <p:cNvGrpSpPr/>
          <p:nvPr/>
        </p:nvGrpSpPr>
        <p:grpSpPr>
          <a:xfrm>
            <a:off x="-207" y="0"/>
            <a:ext cx="9158157" cy="5149835"/>
            <a:chOff x="-207" y="0"/>
            <a:chExt cx="9158157" cy="5149835"/>
          </a:xfrm>
        </p:grpSpPr>
        <p:sp>
          <p:nvSpPr>
            <p:cNvPr id="357" name="Google Shape;357;p8"/>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8"/>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8"/>
            <p:cNvSpPr/>
            <p:nvPr/>
          </p:nvSpPr>
          <p:spPr>
            <a:xfrm>
              <a:off x="322375" y="664300"/>
              <a:ext cx="81819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0" name="Google Shape;360;p8"/>
            <p:cNvGrpSpPr/>
            <p:nvPr/>
          </p:nvGrpSpPr>
          <p:grpSpPr>
            <a:xfrm>
              <a:off x="-207" y="664293"/>
              <a:ext cx="155867" cy="653721"/>
              <a:chOff x="5385375" y="498300"/>
              <a:chExt cx="802200" cy="556500"/>
            </a:xfrm>
          </p:grpSpPr>
          <p:sp>
            <p:nvSpPr>
              <p:cNvPr id="361" name="Google Shape;361;p8"/>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8"/>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8"/>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 name="Google Shape;364;p8"/>
            <p:cNvGrpSpPr/>
            <p:nvPr/>
          </p:nvGrpSpPr>
          <p:grpSpPr>
            <a:xfrm>
              <a:off x="322384" y="4483463"/>
              <a:ext cx="666347" cy="666373"/>
              <a:chOff x="7134700" y="414375"/>
              <a:chExt cx="501919" cy="501900"/>
            </a:xfrm>
          </p:grpSpPr>
          <p:sp>
            <p:nvSpPr>
              <p:cNvPr id="365" name="Google Shape;365;p8"/>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8"/>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8"/>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8"/>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8"/>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8"/>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8"/>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8"/>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8"/>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8"/>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8"/>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 name="Google Shape;381;p8"/>
            <p:cNvGrpSpPr/>
            <p:nvPr/>
          </p:nvGrpSpPr>
          <p:grpSpPr>
            <a:xfrm>
              <a:off x="8832384" y="670955"/>
              <a:ext cx="311815" cy="653721"/>
              <a:chOff x="5385375" y="498300"/>
              <a:chExt cx="802200" cy="556500"/>
            </a:xfrm>
          </p:grpSpPr>
          <p:sp>
            <p:nvSpPr>
              <p:cNvPr id="382" name="Google Shape;382;p8"/>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8"/>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8"/>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85" name="Google Shape;385;p8"/>
          <p:cNvSpPr txBox="1"/>
          <p:nvPr>
            <p:ph type="title"/>
          </p:nvPr>
        </p:nvSpPr>
        <p:spPr>
          <a:xfrm>
            <a:off x="661100" y="664300"/>
            <a:ext cx="7843200" cy="6537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86" name="Google Shape;386;p8"/>
          <p:cNvSpPr txBox="1"/>
          <p:nvPr>
            <p:ph idx="1" type="body"/>
          </p:nvPr>
        </p:nvSpPr>
        <p:spPr>
          <a:xfrm>
            <a:off x="1165875" y="1599700"/>
            <a:ext cx="2257200" cy="28902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87" name="Google Shape;387;p8"/>
          <p:cNvSpPr txBox="1"/>
          <p:nvPr>
            <p:ph idx="2" type="body"/>
          </p:nvPr>
        </p:nvSpPr>
        <p:spPr>
          <a:xfrm>
            <a:off x="3706438" y="1599700"/>
            <a:ext cx="2257200" cy="28902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88" name="Google Shape;388;p8"/>
          <p:cNvSpPr txBox="1"/>
          <p:nvPr>
            <p:ph idx="3" type="body"/>
          </p:nvPr>
        </p:nvSpPr>
        <p:spPr>
          <a:xfrm>
            <a:off x="6247001" y="1599700"/>
            <a:ext cx="2257200" cy="28902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89" name="Google Shape;389;p8"/>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0" name="Shape 390"/>
        <p:cNvGrpSpPr/>
        <p:nvPr/>
      </p:nvGrpSpPr>
      <p:grpSpPr>
        <a:xfrm>
          <a:off x="0" y="0"/>
          <a:ext cx="0" cy="0"/>
          <a:chOff x="0" y="0"/>
          <a:chExt cx="0" cy="0"/>
        </a:xfrm>
      </p:grpSpPr>
      <p:grpSp>
        <p:nvGrpSpPr>
          <p:cNvPr id="391" name="Google Shape;391;p9"/>
          <p:cNvGrpSpPr/>
          <p:nvPr/>
        </p:nvGrpSpPr>
        <p:grpSpPr>
          <a:xfrm>
            <a:off x="-207" y="0"/>
            <a:ext cx="9158157" cy="5149835"/>
            <a:chOff x="-207" y="0"/>
            <a:chExt cx="9158157" cy="5149835"/>
          </a:xfrm>
        </p:grpSpPr>
        <p:sp>
          <p:nvSpPr>
            <p:cNvPr id="392" name="Google Shape;392;p9"/>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9"/>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a:off x="322375" y="664300"/>
              <a:ext cx="81819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5" name="Google Shape;395;p9"/>
            <p:cNvGrpSpPr/>
            <p:nvPr/>
          </p:nvGrpSpPr>
          <p:grpSpPr>
            <a:xfrm>
              <a:off x="-207" y="664293"/>
              <a:ext cx="155867" cy="653721"/>
              <a:chOff x="5385375" y="498300"/>
              <a:chExt cx="802200" cy="556500"/>
            </a:xfrm>
          </p:grpSpPr>
          <p:sp>
            <p:nvSpPr>
              <p:cNvPr id="396" name="Google Shape;396;p9"/>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9"/>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9"/>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 name="Google Shape;399;p9"/>
            <p:cNvGrpSpPr/>
            <p:nvPr/>
          </p:nvGrpSpPr>
          <p:grpSpPr>
            <a:xfrm>
              <a:off x="322384" y="4483463"/>
              <a:ext cx="666347" cy="666373"/>
              <a:chOff x="7134700" y="414375"/>
              <a:chExt cx="501919" cy="501900"/>
            </a:xfrm>
          </p:grpSpPr>
          <p:sp>
            <p:nvSpPr>
              <p:cNvPr id="400" name="Google Shape;400;p9"/>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9"/>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9"/>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9"/>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9"/>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9"/>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6" name="Google Shape;416;p9"/>
            <p:cNvGrpSpPr/>
            <p:nvPr/>
          </p:nvGrpSpPr>
          <p:grpSpPr>
            <a:xfrm>
              <a:off x="8832384" y="670955"/>
              <a:ext cx="311815" cy="653721"/>
              <a:chOff x="5385375" y="498300"/>
              <a:chExt cx="802200" cy="556500"/>
            </a:xfrm>
          </p:grpSpPr>
          <p:sp>
            <p:nvSpPr>
              <p:cNvPr id="417" name="Google Shape;417;p9"/>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9"/>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0" name="Google Shape;420;p9"/>
          <p:cNvSpPr txBox="1"/>
          <p:nvPr>
            <p:ph type="title"/>
          </p:nvPr>
        </p:nvSpPr>
        <p:spPr>
          <a:xfrm>
            <a:off x="661100" y="664300"/>
            <a:ext cx="7843200" cy="6537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421" name="Google Shape;421;p9"/>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2" name="Shape 422"/>
        <p:cNvGrpSpPr/>
        <p:nvPr/>
      </p:nvGrpSpPr>
      <p:grpSpPr>
        <a:xfrm>
          <a:off x="0" y="0"/>
          <a:ext cx="0" cy="0"/>
          <a:chOff x="0" y="0"/>
          <a:chExt cx="0" cy="0"/>
        </a:xfrm>
      </p:grpSpPr>
      <p:sp>
        <p:nvSpPr>
          <p:cNvPr id="423" name="Google Shape;423;p10"/>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0"/>
          <p:cNvSpPr/>
          <p:nvPr/>
        </p:nvSpPr>
        <p:spPr>
          <a:xfrm>
            <a:off x="0" y="0"/>
            <a:ext cx="6537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0"/>
          <p:cNvSpPr/>
          <p:nvPr/>
        </p:nvSpPr>
        <p:spPr>
          <a:xfrm>
            <a:off x="322375" y="4489799"/>
            <a:ext cx="7524000" cy="33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6" name="Google Shape;426;p10"/>
          <p:cNvGrpSpPr/>
          <p:nvPr/>
        </p:nvGrpSpPr>
        <p:grpSpPr>
          <a:xfrm>
            <a:off x="-207" y="664293"/>
            <a:ext cx="155867" cy="653721"/>
            <a:chOff x="5385375" y="498300"/>
            <a:chExt cx="802200" cy="556500"/>
          </a:xfrm>
        </p:grpSpPr>
        <p:sp>
          <p:nvSpPr>
            <p:cNvPr id="427" name="Google Shape;427;p10"/>
            <p:cNvSpPr/>
            <p:nvPr/>
          </p:nvSpPr>
          <p:spPr>
            <a:xfrm>
              <a:off x="5385375" y="4983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0"/>
            <p:cNvSpPr/>
            <p:nvPr/>
          </p:nvSpPr>
          <p:spPr>
            <a:xfrm>
              <a:off x="5385375" y="7269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0"/>
            <p:cNvSpPr/>
            <p:nvPr/>
          </p:nvSpPr>
          <p:spPr>
            <a:xfrm>
              <a:off x="5385375" y="9555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0" name="Google Shape;430;p10"/>
          <p:cNvGrpSpPr/>
          <p:nvPr/>
        </p:nvGrpSpPr>
        <p:grpSpPr>
          <a:xfrm>
            <a:off x="322384" y="657975"/>
            <a:ext cx="666347" cy="666373"/>
            <a:chOff x="7134700" y="414375"/>
            <a:chExt cx="501919" cy="501900"/>
          </a:xfrm>
        </p:grpSpPr>
        <p:sp>
          <p:nvSpPr>
            <p:cNvPr id="431" name="Google Shape;431;p10"/>
            <p:cNvSpPr/>
            <p:nvPr/>
          </p:nvSpPr>
          <p:spPr>
            <a:xfrm>
              <a:off x="71347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0"/>
            <p:cNvSpPr/>
            <p:nvPr/>
          </p:nvSpPr>
          <p:spPr>
            <a:xfrm>
              <a:off x="72871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0"/>
            <p:cNvSpPr/>
            <p:nvPr/>
          </p:nvSpPr>
          <p:spPr>
            <a:xfrm>
              <a:off x="74395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0"/>
            <p:cNvSpPr/>
            <p:nvPr/>
          </p:nvSpPr>
          <p:spPr>
            <a:xfrm>
              <a:off x="71347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0"/>
            <p:cNvSpPr/>
            <p:nvPr/>
          </p:nvSpPr>
          <p:spPr>
            <a:xfrm>
              <a:off x="72871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0"/>
            <p:cNvSpPr/>
            <p:nvPr/>
          </p:nvSpPr>
          <p:spPr>
            <a:xfrm>
              <a:off x="74395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0"/>
            <p:cNvSpPr/>
            <p:nvPr/>
          </p:nvSpPr>
          <p:spPr>
            <a:xfrm>
              <a:off x="71347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0"/>
            <p:cNvSpPr/>
            <p:nvPr/>
          </p:nvSpPr>
          <p:spPr>
            <a:xfrm>
              <a:off x="72871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0"/>
            <p:cNvSpPr/>
            <p:nvPr/>
          </p:nvSpPr>
          <p:spPr>
            <a:xfrm>
              <a:off x="74395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0"/>
            <p:cNvSpPr/>
            <p:nvPr/>
          </p:nvSpPr>
          <p:spPr>
            <a:xfrm>
              <a:off x="71347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0"/>
            <p:cNvSpPr/>
            <p:nvPr/>
          </p:nvSpPr>
          <p:spPr>
            <a:xfrm>
              <a:off x="72871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0"/>
            <p:cNvSpPr/>
            <p:nvPr/>
          </p:nvSpPr>
          <p:spPr>
            <a:xfrm>
              <a:off x="74395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0"/>
            <p:cNvSpPr/>
            <p:nvPr/>
          </p:nvSpPr>
          <p:spPr>
            <a:xfrm>
              <a:off x="75919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0"/>
            <p:cNvSpPr/>
            <p:nvPr/>
          </p:nvSpPr>
          <p:spPr>
            <a:xfrm>
              <a:off x="75919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0"/>
            <p:cNvSpPr/>
            <p:nvPr/>
          </p:nvSpPr>
          <p:spPr>
            <a:xfrm>
              <a:off x="75919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0"/>
            <p:cNvSpPr/>
            <p:nvPr/>
          </p:nvSpPr>
          <p:spPr>
            <a:xfrm>
              <a:off x="7591919"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7" name="Google Shape;447;p10"/>
          <p:cNvGrpSpPr/>
          <p:nvPr/>
        </p:nvGrpSpPr>
        <p:grpSpPr>
          <a:xfrm>
            <a:off x="8832384" y="670955"/>
            <a:ext cx="311815" cy="653721"/>
            <a:chOff x="5385375" y="498300"/>
            <a:chExt cx="802200" cy="556500"/>
          </a:xfrm>
        </p:grpSpPr>
        <p:sp>
          <p:nvSpPr>
            <p:cNvPr id="448" name="Google Shape;448;p10"/>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0"/>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0"/>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1" name="Google Shape;451;p10"/>
          <p:cNvSpPr txBox="1"/>
          <p:nvPr>
            <p:ph idx="1" type="body"/>
          </p:nvPr>
        </p:nvSpPr>
        <p:spPr>
          <a:xfrm>
            <a:off x="650725" y="4489800"/>
            <a:ext cx="7195800" cy="331200"/>
          </a:xfrm>
          <a:prstGeom prst="rect">
            <a:avLst/>
          </a:prstGeom>
        </p:spPr>
        <p:txBody>
          <a:bodyPr anchorCtr="0" anchor="ctr" bIns="0" lIns="0" spcFirstLastPara="1" rIns="0" wrap="square" tIns="0">
            <a:noAutofit/>
          </a:bodyPr>
          <a:lstStyle>
            <a:lvl1pPr indent="-228600" lvl="0" marL="457200" rtl="0">
              <a:spcBef>
                <a:spcPts val="360"/>
              </a:spcBef>
              <a:spcAft>
                <a:spcPts val="0"/>
              </a:spcAft>
              <a:buSzPts val="1400"/>
              <a:buNone/>
              <a:defRPr sz="1400"/>
            </a:lvl1pPr>
          </a:lstStyle>
          <a:p/>
        </p:txBody>
      </p:sp>
      <p:sp>
        <p:nvSpPr>
          <p:cNvPr id="452" name="Google Shape;452;p10"/>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61100" y="664300"/>
            <a:ext cx="7843200" cy="653700"/>
          </a:xfrm>
          <a:prstGeom prst="rect">
            <a:avLst/>
          </a:prstGeom>
          <a:noFill/>
          <a:ln>
            <a:noFill/>
          </a:ln>
        </p:spPr>
        <p:txBody>
          <a:bodyPr anchorCtr="0" anchor="ctr" bIns="0" lIns="0" spcFirstLastPara="1" rIns="0" wrap="square" tIns="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p:txBody>
      </p:sp>
      <p:sp>
        <p:nvSpPr>
          <p:cNvPr id="7" name="Google Shape;7;p1"/>
          <p:cNvSpPr txBox="1"/>
          <p:nvPr>
            <p:ph idx="1" type="body"/>
          </p:nvPr>
        </p:nvSpPr>
        <p:spPr>
          <a:xfrm>
            <a:off x="1314800" y="1599700"/>
            <a:ext cx="7189500" cy="28860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indent="-381000" lvl="1" marL="9144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indent="-381000" lvl="2" marL="13716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indent="-381000" lvl="3" marL="18288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indent="-381000" lvl="4" marL="2286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indent="-381000" lvl="5" marL="27432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indent="-381000" lvl="6" marL="32004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indent="-381000" lvl="7" marL="36576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indent="-381000" lvl="8" marL="41148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504254" y="4489800"/>
            <a:ext cx="653700" cy="653700"/>
          </a:xfrm>
          <a:prstGeom prst="rect">
            <a:avLst/>
          </a:prstGeom>
          <a:noFill/>
          <a:ln>
            <a:noFill/>
          </a:ln>
        </p:spPr>
        <p:txBody>
          <a:bodyPr anchorCtr="0" anchor="ctr" bIns="0" lIns="0" spcFirstLastPara="1" rIns="0" wrap="square" tIns="0">
            <a:noAutofit/>
          </a:bodyPr>
          <a:lstStyle>
            <a:lvl1pPr lvl="0" rtl="0" algn="ctr">
              <a:buNone/>
              <a:defRPr sz="1300">
                <a:solidFill>
                  <a:schemeClr val="accent1"/>
                </a:solidFill>
                <a:latin typeface="Barlow Light"/>
                <a:ea typeface="Barlow Light"/>
                <a:cs typeface="Barlow Light"/>
                <a:sym typeface="Barlow Light"/>
              </a:defRPr>
            </a:lvl1pPr>
            <a:lvl2pPr lvl="1" rtl="0" algn="ctr">
              <a:buNone/>
              <a:defRPr sz="1300">
                <a:solidFill>
                  <a:schemeClr val="accent1"/>
                </a:solidFill>
                <a:latin typeface="Barlow Light"/>
                <a:ea typeface="Barlow Light"/>
                <a:cs typeface="Barlow Light"/>
                <a:sym typeface="Barlow Light"/>
              </a:defRPr>
            </a:lvl2pPr>
            <a:lvl3pPr lvl="2" rtl="0" algn="ctr">
              <a:buNone/>
              <a:defRPr sz="1300">
                <a:solidFill>
                  <a:schemeClr val="accent1"/>
                </a:solidFill>
                <a:latin typeface="Barlow Light"/>
                <a:ea typeface="Barlow Light"/>
                <a:cs typeface="Barlow Light"/>
                <a:sym typeface="Barlow Light"/>
              </a:defRPr>
            </a:lvl3pPr>
            <a:lvl4pPr lvl="3" rtl="0" algn="ctr">
              <a:buNone/>
              <a:defRPr sz="1300">
                <a:solidFill>
                  <a:schemeClr val="accent1"/>
                </a:solidFill>
                <a:latin typeface="Barlow Light"/>
                <a:ea typeface="Barlow Light"/>
                <a:cs typeface="Barlow Light"/>
                <a:sym typeface="Barlow Light"/>
              </a:defRPr>
            </a:lvl4pPr>
            <a:lvl5pPr lvl="4" rtl="0" algn="ctr">
              <a:buNone/>
              <a:defRPr sz="1300">
                <a:solidFill>
                  <a:schemeClr val="accent1"/>
                </a:solidFill>
                <a:latin typeface="Barlow Light"/>
                <a:ea typeface="Barlow Light"/>
                <a:cs typeface="Barlow Light"/>
                <a:sym typeface="Barlow Light"/>
              </a:defRPr>
            </a:lvl5pPr>
            <a:lvl6pPr lvl="5" rtl="0" algn="ctr">
              <a:buNone/>
              <a:defRPr sz="1300">
                <a:solidFill>
                  <a:schemeClr val="accent1"/>
                </a:solidFill>
                <a:latin typeface="Barlow Light"/>
                <a:ea typeface="Barlow Light"/>
                <a:cs typeface="Barlow Light"/>
                <a:sym typeface="Barlow Light"/>
              </a:defRPr>
            </a:lvl6pPr>
            <a:lvl7pPr lvl="6" rtl="0" algn="ctr">
              <a:buNone/>
              <a:defRPr sz="1300">
                <a:solidFill>
                  <a:schemeClr val="accent1"/>
                </a:solidFill>
                <a:latin typeface="Barlow Light"/>
                <a:ea typeface="Barlow Light"/>
                <a:cs typeface="Barlow Light"/>
                <a:sym typeface="Barlow Light"/>
              </a:defRPr>
            </a:lvl7pPr>
            <a:lvl8pPr lvl="7" rtl="0" algn="ctr">
              <a:buNone/>
              <a:defRPr sz="1300">
                <a:solidFill>
                  <a:schemeClr val="accent1"/>
                </a:solidFill>
                <a:latin typeface="Barlow Light"/>
                <a:ea typeface="Barlow Light"/>
                <a:cs typeface="Barlow Light"/>
                <a:sym typeface="Barlow Light"/>
              </a:defRPr>
            </a:lvl8pPr>
            <a:lvl9pPr lvl="8" rtl="0" algn="ctr">
              <a:buNone/>
              <a:defRPr sz="1300">
                <a:solidFill>
                  <a:schemeClr val="accent1"/>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13"/>
          <p:cNvSpPr txBox="1"/>
          <p:nvPr>
            <p:ph idx="4294967295" type="ctrTitle"/>
          </p:nvPr>
        </p:nvSpPr>
        <p:spPr>
          <a:xfrm>
            <a:off x="1182125" y="1008000"/>
            <a:ext cx="3788400" cy="1159800"/>
          </a:xfrm>
          <a:prstGeom prst="rect">
            <a:avLst/>
          </a:prstGeom>
        </p:spPr>
        <p:txBody>
          <a:bodyPr anchorCtr="0" anchor="b" bIns="0" lIns="0" spcFirstLastPara="1" rIns="0" wrap="square" tIns="0">
            <a:noAutofit/>
          </a:bodyPr>
          <a:lstStyle/>
          <a:p>
            <a:pPr indent="0" lvl="0" marL="0" rtl="0" algn="l">
              <a:lnSpc>
                <a:spcPct val="70000"/>
              </a:lnSpc>
              <a:spcBef>
                <a:spcPts val="0"/>
              </a:spcBef>
              <a:spcAft>
                <a:spcPts val="0"/>
              </a:spcAft>
              <a:buNone/>
            </a:pPr>
            <a:r>
              <a:rPr lang="en" sz="7200">
                <a:solidFill>
                  <a:schemeClr val="accent1"/>
                </a:solidFill>
              </a:rPr>
              <a:t>DriveAI</a:t>
            </a:r>
            <a:endParaRPr sz="7200">
              <a:solidFill>
                <a:schemeClr val="accent1"/>
              </a:solidFill>
            </a:endParaRPr>
          </a:p>
        </p:txBody>
      </p:sp>
      <p:sp>
        <p:nvSpPr>
          <p:cNvPr id="517" name="Google Shape;517;p13"/>
          <p:cNvSpPr txBox="1"/>
          <p:nvPr>
            <p:ph idx="4294967295" type="subTitle"/>
          </p:nvPr>
        </p:nvSpPr>
        <p:spPr>
          <a:xfrm>
            <a:off x="1255900" y="2750552"/>
            <a:ext cx="3788400" cy="784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800"/>
              <a:t>Георги Любенов</a:t>
            </a:r>
            <a:endParaRPr sz="1800"/>
          </a:p>
          <a:p>
            <a:pPr indent="0" lvl="0" marL="0" rtl="0" algn="l">
              <a:spcBef>
                <a:spcPts val="600"/>
              </a:spcBef>
              <a:spcAft>
                <a:spcPts val="0"/>
              </a:spcAft>
              <a:buNone/>
            </a:pPr>
            <a:r>
              <a:rPr lang="en" sz="1800"/>
              <a:t>Научен Ръководител: Росен Недялков</a:t>
            </a:r>
            <a:endParaRPr sz="1800"/>
          </a:p>
        </p:txBody>
      </p:sp>
      <p:sp>
        <p:nvSpPr>
          <p:cNvPr id="518" name="Google Shape;518;p13"/>
          <p:cNvSpPr/>
          <p:nvPr/>
        </p:nvSpPr>
        <p:spPr>
          <a:xfrm>
            <a:off x="7143443" y="3303311"/>
            <a:ext cx="312610" cy="298491"/>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9" name="Google Shape;519;p13"/>
          <p:cNvGrpSpPr/>
          <p:nvPr/>
        </p:nvGrpSpPr>
        <p:grpSpPr>
          <a:xfrm>
            <a:off x="6755340" y="1626985"/>
            <a:ext cx="1339230" cy="1339557"/>
            <a:chOff x="6654650" y="3665275"/>
            <a:chExt cx="409100" cy="409125"/>
          </a:xfrm>
        </p:grpSpPr>
        <p:sp>
          <p:nvSpPr>
            <p:cNvPr id="520" name="Google Shape;520;p13"/>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3"/>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2" name="Google Shape;522;p13"/>
          <p:cNvGrpSpPr/>
          <p:nvPr/>
        </p:nvGrpSpPr>
        <p:grpSpPr>
          <a:xfrm rot="1056911">
            <a:off x="5464610" y="2680280"/>
            <a:ext cx="884776" cy="884897"/>
            <a:chOff x="570875" y="4322250"/>
            <a:chExt cx="443300" cy="443325"/>
          </a:xfrm>
        </p:grpSpPr>
        <p:sp>
          <p:nvSpPr>
            <p:cNvPr id="523" name="Google Shape;523;p13"/>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3"/>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3"/>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3"/>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7" name="Google Shape;527;p13"/>
          <p:cNvSpPr/>
          <p:nvPr/>
        </p:nvSpPr>
        <p:spPr>
          <a:xfrm rot="2466730">
            <a:off x="5564068" y="1886788"/>
            <a:ext cx="434316" cy="414699"/>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3"/>
          <p:cNvSpPr/>
          <p:nvPr/>
        </p:nvSpPr>
        <p:spPr>
          <a:xfrm rot="-1609361">
            <a:off x="6199245" y="2147725"/>
            <a:ext cx="312542" cy="298425"/>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3"/>
          <p:cNvSpPr/>
          <p:nvPr/>
        </p:nvSpPr>
        <p:spPr>
          <a:xfrm rot="2926229">
            <a:off x="8094370" y="2384149"/>
            <a:ext cx="234084" cy="223511"/>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3"/>
          <p:cNvSpPr/>
          <p:nvPr/>
        </p:nvSpPr>
        <p:spPr>
          <a:xfrm rot="-1609084">
            <a:off x="7120324" y="886921"/>
            <a:ext cx="210884" cy="201359"/>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3"/>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14"/>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Увод</a:t>
            </a:r>
            <a:endParaRPr/>
          </a:p>
        </p:txBody>
      </p:sp>
      <p:sp>
        <p:nvSpPr>
          <p:cNvPr id="537" name="Google Shape;537;p14"/>
          <p:cNvSpPr txBox="1"/>
          <p:nvPr>
            <p:ph idx="1" type="body"/>
          </p:nvPr>
        </p:nvSpPr>
        <p:spPr>
          <a:xfrm>
            <a:off x="1172650" y="1599700"/>
            <a:ext cx="3447300" cy="28902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b="1" lang="en" sz="1200"/>
              <a:t>Основни цели и задачи на дипломния проект:</a:t>
            </a:r>
            <a:endParaRPr b="1" sz="1200"/>
          </a:p>
          <a:p>
            <a:pPr indent="0" lvl="0" marL="0" rtl="0" algn="l">
              <a:spcBef>
                <a:spcPts val="600"/>
              </a:spcBef>
              <a:spcAft>
                <a:spcPts val="0"/>
              </a:spcAft>
              <a:buClr>
                <a:schemeClr val="dk1"/>
              </a:buClr>
              <a:buSzPts val="1100"/>
              <a:buFont typeface="Arial"/>
              <a:buNone/>
            </a:pPr>
            <a:r>
              <a:t/>
            </a:r>
            <a:endParaRPr b="1" sz="1200"/>
          </a:p>
          <a:p>
            <a:pPr indent="-304800" lvl="0" marL="457200" rtl="0" algn="l">
              <a:spcBef>
                <a:spcPts val="600"/>
              </a:spcBef>
              <a:spcAft>
                <a:spcPts val="0"/>
              </a:spcAft>
              <a:buSzPts val="1200"/>
              <a:buAutoNum type="arabicPeriod"/>
            </a:pPr>
            <a:r>
              <a:rPr b="1" lang="en" sz="1200"/>
              <a:t>Проектиране и трениране на невронна мрежа, която следи носенето на маски.</a:t>
            </a:r>
            <a:endParaRPr b="1" sz="1200"/>
          </a:p>
          <a:p>
            <a:pPr indent="-304800" lvl="0" marL="457200" rtl="0" algn="l">
              <a:spcBef>
                <a:spcPts val="0"/>
              </a:spcBef>
              <a:spcAft>
                <a:spcPts val="0"/>
              </a:spcAft>
              <a:buSzPts val="1200"/>
              <a:buAutoNum type="arabicPeriod"/>
            </a:pPr>
            <a:r>
              <a:rPr b="1" lang="en" sz="1200"/>
              <a:t>Проектиране и трениране на невронна мрежа, която засича емоциите на пътниците в автомобила.</a:t>
            </a:r>
            <a:endParaRPr b="1" sz="1200"/>
          </a:p>
          <a:p>
            <a:pPr indent="-304800" lvl="0" marL="457200" rtl="0" algn="l">
              <a:spcBef>
                <a:spcPts val="0"/>
              </a:spcBef>
              <a:spcAft>
                <a:spcPts val="0"/>
              </a:spcAft>
              <a:buSzPts val="1200"/>
              <a:buAutoNum type="arabicPeriod"/>
            </a:pPr>
            <a:r>
              <a:rPr lang="en" sz="1200"/>
              <a:t>Уеб платформа за изобразяването на статистика от алгоритмите.</a:t>
            </a:r>
            <a:endParaRPr sz="1200"/>
          </a:p>
        </p:txBody>
      </p:sp>
      <p:sp>
        <p:nvSpPr>
          <p:cNvPr id="538" name="Google Shape;538;p14"/>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15"/>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Идеята</a:t>
            </a:r>
            <a:endParaRPr/>
          </a:p>
        </p:txBody>
      </p:sp>
      <p:sp>
        <p:nvSpPr>
          <p:cNvPr id="544" name="Google Shape;544;p15"/>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545" name="Google Shape;545;p15"/>
          <p:cNvSpPr txBox="1"/>
          <p:nvPr/>
        </p:nvSpPr>
        <p:spPr>
          <a:xfrm>
            <a:off x="1364175" y="2115875"/>
            <a:ext cx="47607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Barlow Light"/>
              <a:buAutoNum type="arabicPeriod"/>
            </a:pPr>
            <a:r>
              <a:rPr lang="en">
                <a:latin typeface="Barlow Light"/>
                <a:ea typeface="Barlow Light"/>
                <a:cs typeface="Barlow Light"/>
                <a:sym typeface="Barlow Light"/>
              </a:rPr>
              <a:t>Невронни мрежи</a:t>
            </a:r>
            <a:endParaRPr>
              <a:latin typeface="Barlow Light"/>
              <a:ea typeface="Barlow Light"/>
              <a:cs typeface="Barlow Light"/>
              <a:sym typeface="Barlow Light"/>
            </a:endParaRPr>
          </a:p>
          <a:p>
            <a:pPr indent="0" lvl="0" marL="457200" rtl="0" algn="l">
              <a:spcBef>
                <a:spcPts val="0"/>
              </a:spcBef>
              <a:spcAft>
                <a:spcPts val="0"/>
              </a:spcAft>
              <a:buNone/>
            </a:pPr>
            <a:r>
              <a:t/>
            </a:r>
            <a:endParaRPr>
              <a:latin typeface="Barlow Light"/>
              <a:ea typeface="Barlow Light"/>
              <a:cs typeface="Barlow Light"/>
              <a:sym typeface="Barlow Light"/>
            </a:endParaRPr>
          </a:p>
          <a:p>
            <a:pPr indent="-317500" lvl="0" marL="457200" rtl="0" algn="l">
              <a:spcBef>
                <a:spcPts val="0"/>
              </a:spcBef>
              <a:spcAft>
                <a:spcPts val="0"/>
              </a:spcAft>
              <a:buSzPts val="1400"/>
              <a:buFont typeface="Barlow Light"/>
              <a:buAutoNum type="arabicPeriod"/>
            </a:pPr>
            <a:r>
              <a:rPr lang="en">
                <a:latin typeface="Barlow Light"/>
                <a:ea typeface="Barlow Light"/>
                <a:cs typeface="Barlow Light"/>
                <a:sym typeface="Barlow Light"/>
              </a:rPr>
              <a:t>Глобална пандемия</a:t>
            </a:r>
            <a:endParaRPr>
              <a:latin typeface="Barlow Light"/>
              <a:ea typeface="Barlow Light"/>
              <a:cs typeface="Barlow Light"/>
              <a:sym typeface="Barlow Light"/>
            </a:endParaRPr>
          </a:p>
          <a:p>
            <a:pPr indent="0" lvl="0" marL="457200" rtl="0" algn="l">
              <a:spcBef>
                <a:spcPts val="0"/>
              </a:spcBef>
              <a:spcAft>
                <a:spcPts val="0"/>
              </a:spcAft>
              <a:buNone/>
            </a:pPr>
            <a:r>
              <a:t/>
            </a:r>
            <a:endParaRPr>
              <a:latin typeface="Barlow Light"/>
              <a:ea typeface="Barlow Light"/>
              <a:cs typeface="Barlow Light"/>
              <a:sym typeface="Barlow Light"/>
            </a:endParaRPr>
          </a:p>
          <a:p>
            <a:pPr indent="-317500" lvl="0" marL="457200" rtl="0" algn="l">
              <a:spcBef>
                <a:spcPts val="0"/>
              </a:spcBef>
              <a:spcAft>
                <a:spcPts val="0"/>
              </a:spcAft>
              <a:buSzPts val="1400"/>
              <a:buFont typeface="Barlow Light"/>
              <a:buAutoNum type="arabicPeriod"/>
            </a:pPr>
            <a:r>
              <a:rPr lang="en">
                <a:latin typeface="Barlow Light"/>
                <a:ea typeface="Barlow Light"/>
                <a:cs typeface="Barlow Light"/>
                <a:sym typeface="Barlow Light"/>
              </a:rPr>
              <a:t>Проблем </a:t>
            </a:r>
            <a:endParaRPr>
              <a:latin typeface="Barlow Light"/>
              <a:ea typeface="Barlow Light"/>
              <a:cs typeface="Barlow Light"/>
              <a:sym typeface="Barlow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16"/>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Използвани технологии</a:t>
            </a:r>
            <a:endParaRPr/>
          </a:p>
        </p:txBody>
      </p:sp>
      <p:sp>
        <p:nvSpPr>
          <p:cNvPr id="551" name="Google Shape;551;p16"/>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descr="Keras: the Python deep learning API" id="552" name="Google Shape;552;p16"/>
          <p:cNvPicPr preferRelativeResize="0"/>
          <p:nvPr/>
        </p:nvPicPr>
        <p:blipFill>
          <a:blip r:embed="rId3">
            <a:alphaModFix/>
          </a:blip>
          <a:stretch>
            <a:fillRect/>
          </a:stretch>
        </p:blipFill>
        <p:spPr>
          <a:xfrm>
            <a:off x="911775" y="1843625"/>
            <a:ext cx="3111175" cy="902775"/>
          </a:xfrm>
          <a:prstGeom prst="rect">
            <a:avLst/>
          </a:prstGeom>
          <a:noFill/>
          <a:ln>
            <a:noFill/>
          </a:ln>
        </p:spPr>
      </p:pic>
      <p:pic>
        <p:nvPicPr>
          <p:cNvPr descr="Flasks in Python. Flask is a micro web framework written… | by Shivangi  Sareen | Medium" id="553" name="Google Shape;553;p16"/>
          <p:cNvPicPr preferRelativeResize="0"/>
          <p:nvPr/>
        </p:nvPicPr>
        <p:blipFill>
          <a:blip r:embed="rId4">
            <a:alphaModFix/>
          </a:blip>
          <a:stretch>
            <a:fillRect/>
          </a:stretch>
        </p:blipFill>
        <p:spPr>
          <a:xfrm>
            <a:off x="5756000" y="1843625"/>
            <a:ext cx="2122825" cy="1598275"/>
          </a:xfrm>
          <a:prstGeom prst="rect">
            <a:avLst/>
          </a:prstGeom>
          <a:noFill/>
          <a:ln>
            <a:noFill/>
          </a:ln>
        </p:spPr>
      </p:pic>
      <p:pic>
        <p:nvPicPr>
          <p:cNvPr descr="OpenCV - Wikipedia" id="554" name="Google Shape;554;p16"/>
          <p:cNvPicPr preferRelativeResize="0"/>
          <p:nvPr/>
        </p:nvPicPr>
        <p:blipFill>
          <a:blip r:embed="rId5">
            <a:alphaModFix/>
          </a:blip>
          <a:stretch>
            <a:fillRect/>
          </a:stretch>
        </p:blipFill>
        <p:spPr>
          <a:xfrm>
            <a:off x="1799200" y="3160725"/>
            <a:ext cx="1336325" cy="1639675"/>
          </a:xfrm>
          <a:prstGeom prst="rect">
            <a:avLst/>
          </a:prstGeom>
          <a:noFill/>
          <a:ln>
            <a:noFill/>
          </a:ln>
        </p:spPr>
      </p:pic>
      <p:pic>
        <p:nvPicPr>
          <p:cNvPr descr="PostgreSQL - Wikipedia" id="555" name="Google Shape;555;p16"/>
          <p:cNvPicPr preferRelativeResize="0"/>
          <p:nvPr/>
        </p:nvPicPr>
        <p:blipFill>
          <a:blip r:embed="rId6">
            <a:alphaModFix/>
          </a:blip>
          <a:stretch>
            <a:fillRect/>
          </a:stretch>
        </p:blipFill>
        <p:spPr>
          <a:xfrm>
            <a:off x="4572775" y="3515270"/>
            <a:ext cx="1336325" cy="137765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17"/>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Процес на разработка </a:t>
            </a:r>
            <a:endParaRPr/>
          </a:p>
        </p:txBody>
      </p:sp>
      <p:sp>
        <p:nvSpPr>
          <p:cNvPr id="561" name="Google Shape;561;p17"/>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562" name="Google Shape;562;p17"/>
          <p:cNvPicPr preferRelativeResize="0"/>
          <p:nvPr/>
        </p:nvPicPr>
        <p:blipFill>
          <a:blip r:embed="rId3">
            <a:alphaModFix/>
          </a:blip>
          <a:stretch>
            <a:fillRect/>
          </a:stretch>
        </p:blipFill>
        <p:spPr>
          <a:xfrm>
            <a:off x="2095800" y="1873475"/>
            <a:ext cx="5093949" cy="1692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18"/>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Ridge Regression</a:t>
            </a:r>
            <a:endParaRPr/>
          </a:p>
        </p:txBody>
      </p:sp>
      <p:sp>
        <p:nvSpPr>
          <p:cNvPr id="568" name="Google Shape;568;p18"/>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569" name="Google Shape;569;p18"/>
          <p:cNvSpPr txBox="1"/>
          <p:nvPr/>
        </p:nvSpPr>
        <p:spPr>
          <a:xfrm>
            <a:off x="1712175" y="2101950"/>
            <a:ext cx="5644500" cy="1985700"/>
          </a:xfrm>
          <a:prstGeom prst="rect">
            <a:avLst/>
          </a:prstGeom>
          <a:noFill/>
          <a:ln>
            <a:noFill/>
          </a:ln>
        </p:spPr>
        <p:txBody>
          <a:bodyPr anchorCtr="0" anchor="t" bIns="91425" lIns="91425" spcFirstLastPara="1" rIns="91425" wrap="square" tIns="91425">
            <a:spAutoFit/>
          </a:bodyPr>
          <a:lstStyle/>
          <a:p>
            <a:pPr indent="-285750" lvl="0" marL="457200" rtl="0" algn="just">
              <a:lnSpc>
                <a:spcPct val="200000"/>
              </a:lnSpc>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L1 метод - изчислява сумата на абсолютните стойности на тежестите. Съответно колкото е по-голяма тази сума толкова по-голямо е и penalty-то.</a:t>
            </a:r>
            <a:endParaRPr sz="900">
              <a:latin typeface="Times New Roman"/>
              <a:ea typeface="Times New Roman"/>
              <a:cs typeface="Times New Roman"/>
              <a:sym typeface="Times New Roman"/>
            </a:endParaRPr>
          </a:p>
          <a:p>
            <a:pPr indent="-285750" lvl="0" marL="457200" rtl="0" algn="just">
              <a:lnSpc>
                <a:spcPct val="200000"/>
              </a:lnSpc>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L2 метод - изчислява сумата от квадратите на тежестите. Отново имаме подобна логика като при L1, но за разлика от първия метод, който насърчава повече нулеви стойности, L2 има за цел да не нулира тежестите, а по-скоро да ги държи минимални. Този метод е по-разпространен и е известен още като Tikhonov regularization.</a:t>
            </a:r>
            <a:endParaRPr sz="900">
              <a:latin typeface="Times New Roman"/>
              <a:ea typeface="Times New Roman"/>
              <a:cs typeface="Times New Roman"/>
              <a:sym typeface="Times New Roman"/>
            </a:endParaRPr>
          </a:p>
          <a:p>
            <a:pPr indent="0" lvl="0" marL="457200" rtl="0" algn="l">
              <a:spcBef>
                <a:spcPts val="0"/>
              </a:spcBef>
              <a:spcAft>
                <a:spcPts val="0"/>
              </a:spcAft>
              <a:buNone/>
            </a:pPr>
            <a:r>
              <a:t/>
            </a:r>
            <a:endParaRPr sz="900">
              <a:latin typeface="Barlow Light"/>
              <a:ea typeface="Barlow Light"/>
              <a:cs typeface="Barlow Light"/>
              <a:sym typeface="Barlow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19"/>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Демо</a:t>
            </a:r>
            <a:endParaRPr/>
          </a:p>
        </p:txBody>
      </p:sp>
      <p:sp>
        <p:nvSpPr>
          <p:cNvPr id="575" name="Google Shape;575;p19"/>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descr="DEMO Project - GO0DMAN Innovation Shop" id="576" name="Google Shape;576;p19"/>
          <p:cNvPicPr preferRelativeResize="0"/>
          <p:nvPr/>
        </p:nvPicPr>
        <p:blipFill>
          <a:blip r:embed="rId3">
            <a:alphaModFix/>
          </a:blip>
          <a:stretch>
            <a:fillRect/>
          </a:stretch>
        </p:blipFill>
        <p:spPr>
          <a:xfrm>
            <a:off x="2756175" y="2533450"/>
            <a:ext cx="3314700" cy="1381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20"/>
          <p:cNvSpPr txBox="1"/>
          <p:nvPr>
            <p:ph idx="12" type="sldNum"/>
          </p:nvPr>
        </p:nvSpPr>
        <p:spPr>
          <a:xfrm>
            <a:off x="849050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582" name="Google Shape;582;p20"/>
          <p:cNvSpPr txBox="1"/>
          <p:nvPr>
            <p:ph idx="4294967295" type="ctrTitle"/>
          </p:nvPr>
        </p:nvSpPr>
        <p:spPr>
          <a:xfrm>
            <a:off x="4201550" y="1202463"/>
            <a:ext cx="4288800" cy="832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6000">
                <a:solidFill>
                  <a:schemeClr val="accent1"/>
                </a:solidFill>
              </a:rPr>
              <a:t>Thanks!</a:t>
            </a:r>
            <a:endParaRPr sz="6000">
              <a:solidFill>
                <a:schemeClr val="accent1"/>
              </a:solidFill>
            </a:endParaRPr>
          </a:p>
        </p:txBody>
      </p:sp>
      <p:sp>
        <p:nvSpPr>
          <p:cNvPr id="583" name="Google Shape;583;p20"/>
          <p:cNvSpPr txBox="1"/>
          <p:nvPr>
            <p:ph idx="4294967295" type="subTitle"/>
          </p:nvPr>
        </p:nvSpPr>
        <p:spPr>
          <a:xfrm>
            <a:off x="4201550" y="2063638"/>
            <a:ext cx="4288800" cy="1877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highlight>
                  <a:schemeClr val="accent1"/>
                </a:highlight>
                <a:latin typeface="Barlow SemiBold"/>
                <a:ea typeface="Barlow SemiBold"/>
                <a:cs typeface="Barlow SemiBold"/>
                <a:sym typeface="Barlow SemiBold"/>
              </a:rPr>
              <a:t>Any questions?</a:t>
            </a:r>
            <a:endParaRPr>
              <a:highlight>
                <a:schemeClr val="accent1"/>
              </a:highlight>
              <a:latin typeface="Barlow SemiBold"/>
              <a:ea typeface="Barlow SemiBold"/>
              <a:cs typeface="Barlow SemiBold"/>
              <a:sym typeface="Barlow SemiBold"/>
            </a:endParaRPr>
          </a:p>
          <a:p>
            <a:pPr indent="0" lvl="0" marL="457200" rtl="0" algn="l">
              <a:spcBef>
                <a:spcPts val="600"/>
              </a:spcBef>
              <a:spcAft>
                <a:spcPts val="0"/>
              </a:spcAft>
              <a:buNone/>
            </a:pPr>
            <a:r>
              <a:t/>
            </a:r>
            <a:endParaRPr/>
          </a:p>
        </p:txBody>
      </p:sp>
      <p:pic>
        <p:nvPicPr>
          <p:cNvPr id="584" name="Google Shape;584;p20"/>
          <p:cNvPicPr preferRelativeResize="0"/>
          <p:nvPr/>
        </p:nvPicPr>
        <p:blipFill rotWithShape="1">
          <a:blip r:embed="rId3">
            <a:alphaModFix/>
          </a:blip>
          <a:srcRect b="0" l="0" r="62099" t="0"/>
          <a:stretch/>
        </p:blipFill>
        <p:spPr>
          <a:xfrm>
            <a:off x="648603" y="0"/>
            <a:ext cx="292085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odovico template">
  <a:themeElements>
    <a:clrScheme name="Custom 347">
      <a:dk1>
        <a:srgbClr val="272A36"/>
      </a:dk1>
      <a:lt1>
        <a:srgbClr val="FFFFFF"/>
      </a:lt1>
      <a:dk2>
        <a:srgbClr val="808392"/>
      </a:dk2>
      <a:lt2>
        <a:srgbClr val="E0E0E7"/>
      </a:lt2>
      <a:accent1>
        <a:srgbClr val="FFAD1D"/>
      </a:accent1>
      <a:accent2>
        <a:srgbClr val="EB7700"/>
      </a:accent2>
      <a:accent3>
        <a:srgbClr val="FD7E6B"/>
      </a:accent3>
      <a:accent4>
        <a:srgbClr val="F03131"/>
      </a:accent4>
      <a:accent5>
        <a:srgbClr val="41B5FF"/>
      </a:accent5>
      <a:accent6>
        <a:srgbClr val="1E87CA"/>
      </a:accent6>
      <a:hlink>
        <a:srgbClr val="272A3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