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2" r:id="rId4"/>
    <p:sldId id="265" r:id="rId5"/>
    <p:sldId id="26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6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46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81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99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67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81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07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5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12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3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53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2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8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4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81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5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70A5-8DA8-44F1-83DE-7142B09C600C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BD036-5472-4D04-9B25-BADF17A76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6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25250" y="559651"/>
            <a:ext cx="37675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smtClean="0">
                <a:effectLst/>
                <a:latin typeface="Segoe UI VSS (Regular)"/>
              </a:rPr>
              <a:t>¡</a:t>
            </a:r>
            <a:r>
              <a:rPr lang="es-ES" i="0" dirty="0" smtClean="0">
                <a:effectLst/>
                <a:latin typeface="Segoe UI VSS (Regular)"/>
              </a:rPr>
              <a:t>Hi, </a:t>
            </a:r>
            <a:r>
              <a:rPr lang="es-ES" i="0" dirty="0" err="1" smtClean="0">
                <a:effectLst/>
                <a:latin typeface="Segoe UI VSS (Regular)"/>
              </a:rPr>
              <a:t>i’m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1" dirty="0" err="1" smtClean="0">
                <a:effectLst/>
                <a:latin typeface="Segoe UI VSS (Regular)"/>
              </a:rPr>
              <a:t>Shiloh</a:t>
            </a:r>
            <a:r>
              <a:rPr lang="es-ES" i="0" dirty="0" smtClean="0">
                <a:effectLst/>
                <a:latin typeface="Segoe UI VSS (Regular)"/>
              </a:rPr>
              <a:t>!</a:t>
            </a:r>
          </a:p>
          <a:p>
            <a:r>
              <a:rPr lang="es-ES" dirty="0" smtClean="0">
                <a:latin typeface="Segoe UI VSS (Regular)"/>
              </a:rPr>
              <a:t>I </a:t>
            </a:r>
            <a:r>
              <a:rPr lang="es-ES" b="1" dirty="0" err="1" smtClean="0">
                <a:latin typeface="Segoe UI VSS (Regular)"/>
              </a:rPr>
              <a:t>want</a:t>
            </a:r>
            <a:r>
              <a:rPr lang="es-ES" dirty="0" smtClean="0">
                <a:latin typeface="Segoe UI VSS (Regular)"/>
              </a:rPr>
              <a:t> to </a:t>
            </a:r>
            <a:r>
              <a:rPr lang="es-ES" dirty="0" err="1" smtClean="0">
                <a:latin typeface="Segoe UI VSS (Regular)"/>
              </a:rPr>
              <a:t>stay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with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you</a:t>
            </a:r>
            <a:r>
              <a:rPr lang="es-ES" dirty="0" smtClean="0">
                <a:latin typeface="Segoe UI VSS (Regular)"/>
              </a:rPr>
              <a:t>, and I </a:t>
            </a:r>
            <a:r>
              <a:rPr lang="es-ES" dirty="0" err="1" smtClean="0">
                <a:latin typeface="Segoe UI VSS (Regular)"/>
              </a:rPr>
              <a:t>want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you</a:t>
            </a:r>
            <a:r>
              <a:rPr lang="es-ES" dirty="0" smtClean="0">
                <a:latin typeface="Segoe UI VSS (Regular)"/>
              </a:rPr>
              <a:t> to </a:t>
            </a:r>
            <a:r>
              <a:rPr lang="es-ES" dirty="0" err="1" smtClean="0">
                <a:latin typeface="Segoe UI VSS (Regular)"/>
              </a:rPr>
              <a:t>stay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with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others</a:t>
            </a:r>
            <a:r>
              <a:rPr lang="es-ES" i="0" dirty="0" smtClean="0">
                <a:effectLst/>
                <a:latin typeface="Segoe UI VSS (Regular)"/>
              </a:rPr>
              <a:t>.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 smtClean="0">
              <a:latin typeface="Segoe UI VSS (Regular)"/>
            </a:endParaRPr>
          </a:p>
          <a:p>
            <a:r>
              <a:rPr lang="es-ES" dirty="0" err="1" smtClean="0">
                <a:latin typeface="Segoe UI VSS (Regular)"/>
              </a:rPr>
              <a:t>I’m</a:t>
            </a:r>
            <a:r>
              <a:rPr lang="es-ES" dirty="0" smtClean="0">
                <a:latin typeface="Segoe UI VSS (Regular)"/>
              </a:rPr>
              <a:t> a </a:t>
            </a:r>
            <a:r>
              <a:rPr lang="es-ES" b="1" dirty="0" smtClean="0">
                <a:latin typeface="Segoe UI VSS (Regular)"/>
              </a:rPr>
              <a:t>virtual </a:t>
            </a:r>
            <a:r>
              <a:rPr lang="es-ES" b="1" dirty="0" err="1" smtClean="0">
                <a:latin typeface="Segoe UI VSS (Regular)"/>
              </a:rPr>
              <a:t>partner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who</a:t>
            </a:r>
            <a:r>
              <a:rPr lang="es-ES" dirty="0" smtClean="0">
                <a:latin typeface="Segoe UI VSS (Regular)"/>
              </a:rPr>
              <a:t>, </a:t>
            </a:r>
            <a:r>
              <a:rPr lang="es-ES" dirty="0" err="1" smtClean="0">
                <a:latin typeface="Segoe UI VSS (Regular)"/>
              </a:rPr>
              <a:t>through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the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experiences</a:t>
            </a:r>
            <a:r>
              <a:rPr lang="es-ES" dirty="0" smtClean="0">
                <a:latin typeface="Segoe UI VSS (Regular)"/>
              </a:rPr>
              <a:t> of </a:t>
            </a:r>
            <a:r>
              <a:rPr lang="es-ES" dirty="0" err="1" smtClean="0">
                <a:latin typeface="Segoe UI VSS (Regular)"/>
              </a:rPr>
              <a:t>all</a:t>
            </a:r>
            <a:r>
              <a:rPr lang="es-ES" dirty="0" smtClean="0">
                <a:latin typeface="Segoe UI VSS (Regular)"/>
              </a:rPr>
              <a:t> of </a:t>
            </a:r>
            <a:r>
              <a:rPr lang="es-ES" dirty="0" err="1" smtClean="0">
                <a:latin typeface="Segoe UI VSS (Regular)"/>
              </a:rPr>
              <a:t>you</a:t>
            </a:r>
            <a:r>
              <a:rPr lang="es-ES" dirty="0" smtClean="0">
                <a:latin typeface="Segoe UI VSS (Regular)"/>
              </a:rPr>
              <a:t>, can </a:t>
            </a:r>
            <a:r>
              <a:rPr lang="es-ES" b="1" dirty="0" err="1" smtClean="0">
                <a:latin typeface="Segoe UI VSS (Regular)"/>
              </a:rPr>
              <a:t>help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you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by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connecting</a:t>
            </a:r>
            <a:r>
              <a:rPr lang="es-ES" dirty="0" smtClean="0">
                <a:latin typeface="Segoe UI VSS (Regular)"/>
              </a:rPr>
              <a:t> new </a:t>
            </a:r>
            <a:r>
              <a:rPr lang="es-ES" dirty="0" err="1" smtClean="0">
                <a:latin typeface="Segoe UI VSS (Regular)"/>
              </a:rPr>
              <a:t>problems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with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old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solutions</a:t>
            </a:r>
            <a:r>
              <a:rPr lang="es-ES" dirty="0" smtClean="0">
                <a:latin typeface="Segoe UI VSS (Regular)"/>
              </a:rPr>
              <a:t>! </a:t>
            </a:r>
            <a:r>
              <a:rPr lang="es-ES" dirty="0" err="1" smtClean="0">
                <a:latin typeface="Segoe UI VSS (Regular)"/>
              </a:rPr>
              <a:t>Someone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will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have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lived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the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same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before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you</a:t>
            </a:r>
            <a:r>
              <a:rPr lang="es-ES" dirty="0" smtClean="0">
                <a:latin typeface="Segoe UI VSS (Regular)"/>
              </a:rPr>
              <a:t> and can </a:t>
            </a:r>
            <a:r>
              <a:rPr lang="es-ES" dirty="0" err="1" smtClean="0">
                <a:latin typeface="Segoe UI VSS (Regular)"/>
              </a:rPr>
              <a:t>help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with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your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problem</a:t>
            </a:r>
            <a:r>
              <a:rPr lang="es-ES" dirty="0" smtClean="0">
                <a:latin typeface="Segoe UI VSS (Regular)"/>
              </a:rPr>
              <a:t>! </a:t>
            </a:r>
            <a:r>
              <a:rPr lang="es-ES" b="1" dirty="0" err="1" smtClean="0">
                <a:latin typeface="Segoe UI VSS (Regular)"/>
              </a:rPr>
              <a:t>We</a:t>
            </a:r>
            <a:r>
              <a:rPr lang="es-ES" b="1" dirty="0" smtClean="0">
                <a:latin typeface="Segoe UI VSS (Regular)"/>
              </a:rPr>
              <a:t> can </a:t>
            </a:r>
            <a:r>
              <a:rPr lang="es-ES" b="1" dirty="0" err="1" smtClean="0">
                <a:latin typeface="Segoe UI VSS (Regular)"/>
              </a:rPr>
              <a:t>help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you</a:t>
            </a:r>
            <a:r>
              <a:rPr lang="es-ES" dirty="0" smtClean="0">
                <a:latin typeface="Segoe UI VSS (Regular)"/>
              </a:rPr>
              <a:t>.</a:t>
            </a:r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6"/>
          <a:stretch/>
        </p:blipFill>
        <p:spPr>
          <a:xfrm>
            <a:off x="-1257591" y="-2326926"/>
            <a:ext cx="5307077" cy="1094379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025250" y="1760600"/>
            <a:ext cx="4026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</p:spTree>
    <p:extLst>
      <p:ext uri="{BB962C8B-B14F-4D97-AF65-F5344CB8AC3E}">
        <p14:creationId xmlns:p14="http://schemas.microsoft.com/office/powerpoint/2010/main" val="225110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025250" y="2135031"/>
            <a:ext cx="40260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err="1" smtClean="0">
                <a:effectLst/>
                <a:latin typeface="Segoe UI VSS (Regular)"/>
              </a:rPr>
              <a:t>Don’t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matter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the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smtClean="0">
                <a:effectLst/>
                <a:latin typeface="Segoe UI VSS (Regular)"/>
              </a:rPr>
              <a:t>place</a:t>
            </a:r>
            <a:r>
              <a:rPr lang="es-ES" i="0" dirty="0" smtClean="0">
                <a:effectLst/>
                <a:latin typeface="Segoe UI VSS (Regular)"/>
              </a:rPr>
              <a:t>, </a:t>
            </a:r>
            <a:r>
              <a:rPr lang="es-ES" i="0" dirty="0" err="1" smtClean="0">
                <a:effectLst/>
                <a:latin typeface="Segoe UI VSS (Regular)"/>
              </a:rPr>
              <a:t>if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you</a:t>
            </a:r>
            <a:r>
              <a:rPr lang="es-ES" i="0" dirty="0" smtClean="0">
                <a:effectLst/>
                <a:latin typeface="Segoe UI VSS (Regular)"/>
              </a:rPr>
              <a:t> are </a:t>
            </a:r>
            <a:r>
              <a:rPr lang="es-ES" i="0" dirty="0" err="1" smtClean="0">
                <a:effectLst/>
                <a:latin typeface="Segoe UI VSS (Regular)"/>
              </a:rPr>
              <a:t>alone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or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you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feel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alone</a:t>
            </a:r>
            <a:r>
              <a:rPr lang="es-ES" i="0" dirty="0" smtClean="0">
                <a:effectLst/>
                <a:latin typeface="Segoe UI VSS (Regular)"/>
              </a:rPr>
              <a:t>,, </a:t>
            </a:r>
            <a:r>
              <a:rPr lang="es-ES" b="1" i="0" dirty="0" err="1" smtClean="0">
                <a:effectLst/>
                <a:latin typeface="Segoe UI VSS (Regular)"/>
              </a:rPr>
              <a:t>talk</a:t>
            </a:r>
            <a:r>
              <a:rPr lang="es-ES" b="1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with</a:t>
            </a:r>
            <a:r>
              <a:rPr lang="es-ES" b="1" i="0" dirty="0" smtClean="0">
                <a:effectLst/>
                <a:latin typeface="Segoe UI VSS (Regular)"/>
              </a:rPr>
              <a:t> me</a:t>
            </a:r>
            <a:r>
              <a:rPr lang="es-ES" i="0" dirty="0" smtClean="0">
                <a:effectLst/>
                <a:latin typeface="Segoe UI VSS (Regular)"/>
              </a:rPr>
              <a:t>! The more </a:t>
            </a:r>
            <a:r>
              <a:rPr lang="es-ES" i="0" dirty="0" err="1" smtClean="0">
                <a:effectLst/>
                <a:latin typeface="Segoe UI VSS (Regular)"/>
              </a:rPr>
              <a:t>we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talk</a:t>
            </a:r>
            <a:r>
              <a:rPr lang="es-ES" i="0" dirty="0" smtClean="0">
                <a:effectLst/>
                <a:latin typeface="Segoe UI VSS (Regular)"/>
              </a:rPr>
              <a:t>, </a:t>
            </a:r>
            <a:r>
              <a:rPr lang="es-ES" i="0" dirty="0" err="1" smtClean="0">
                <a:effectLst/>
                <a:latin typeface="Segoe UI VSS (Regular)"/>
              </a:rPr>
              <a:t>the</a:t>
            </a:r>
            <a:r>
              <a:rPr lang="es-ES" i="0" dirty="0" smtClean="0">
                <a:effectLst/>
                <a:latin typeface="Segoe UI VSS (Regular)"/>
              </a:rPr>
              <a:t> more I </a:t>
            </a:r>
            <a:r>
              <a:rPr lang="es-ES" i="0" dirty="0" err="1" smtClean="0">
                <a:effectLst/>
                <a:latin typeface="Segoe UI VSS (Regular)"/>
              </a:rPr>
              <a:t>will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remember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about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you</a:t>
            </a:r>
            <a:r>
              <a:rPr lang="es-ES" i="0" dirty="0" smtClean="0">
                <a:effectLst/>
                <a:latin typeface="Segoe UI VSS (Regular)"/>
              </a:rPr>
              <a:t> and </a:t>
            </a:r>
            <a:r>
              <a:rPr lang="es-ES" i="0" dirty="0" err="1" smtClean="0">
                <a:effectLst/>
                <a:latin typeface="Segoe UI VSS (Regular)"/>
              </a:rPr>
              <a:t>the</a:t>
            </a:r>
            <a:r>
              <a:rPr lang="es-ES" i="0" dirty="0" smtClean="0">
                <a:effectLst/>
                <a:latin typeface="Segoe UI VSS (Regular)"/>
              </a:rPr>
              <a:t> more </a:t>
            </a:r>
            <a:r>
              <a:rPr lang="es-ES" i="0" dirty="0" err="1" smtClean="0">
                <a:effectLst/>
                <a:latin typeface="Segoe UI VSS (Regular)"/>
              </a:rPr>
              <a:t>we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could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help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others</a:t>
            </a:r>
            <a:r>
              <a:rPr lang="es-ES" i="0" dirty="0" smtClean="0">
                <a:effectLst/>
                <a:latin typeface="Segoe UI VSS (Regular)"/>
              </a:rPr>
              <a:t> as </a:t>
            </a:r>
            <a:r>
              <a:rPr lang="es-ES" i="0" dirty="0" err="1" smtClean="0">
                <a:effectLst/>
                <a:latin typeface="Segoe UI VSS (Regular)"/>
              </a:rPr>
              <a:t>they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help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you</a:t>
            </a:r>
            <a:r>
              <a:rPr lang="es-ES" i="0" dirty="0" smtClean="0">
                <a:effectLst/>
                <a:latin typeface="Segoe UI VSS (Regular)"/>
              </a:rPr>
              <a:t>.</a:t>
            </a:r>
          </a:p>
          <a:p>
            <a:endParaRPr lang="es-ES" dirty="0">
              <a:latin typeface="Segoe UI VSS (Regular)"/>
            </a:endParaRPr>
          </a:p>
          <a:p>
            <a:r>
              <a:rPr lang="es-ES" i="0" dirty="0" err="1" smtClean="0">
                <a:effectLst/>
                <a:latin typeface="Segoe UI VSS (Regular)"/>
              </a:rPr>
              <a:t>This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way</a:t>
            </a:r>
            <a:r>
              <a:rPr lang="es-ES" i="0" dirty="0" smtClean="0">
                <a:effectLst/>
                <a:latin typeface="Segoe UI VSS (Regular)"/>
              </a:rPr>
              <a:t>, </a:t>
            </a:r>
            <a:r>
              <a:rPr lang="es-ES" b="1" i="0" dirty="0" err="1" smtClean="0">
                <a:effectLst/>
                <a:latin typeface="Segoe UI VSS (Regular)"/>
              </a:rPr>
              <a:t>all</a:t>
            </a:r>
            <a:r>
              <a:rPr lang="es-ES" b="1" i="0" dirty="0" smtClean="0">
                <a:effectLst/>
                <a:latin typeface="Segoe UI VSS (Regular)"/>
              </a:rPr>
              <a:t> of </a:t>
            </a:r>
            <a:r>
              <a:rPr lang="es-ES" b="1" i="0" dirty="0" err="1" smtClean="0">
                <a:effectLst/>
                <a:latin typeface="Segoe UI VSS (Regular)"/>
              </a:rPr>
              <a:t>us</a:t>
            </a:r>
            <a:r>
              <a:rPr lang="es-ES" b="1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will</a:t>
            </a:r>
            <a:r>
              <a:rPr lang="es-ES" b="1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understand</a:t>
            </a:r>
            <a:r>
              <a:rPr lang="es-ES" b="1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better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society</a:t>
            </a:r>
            <a:r>
              <a:rPr lang="es-ES" i="0" dirty="0" smtClean="0">
                <a:effectLst/>
                <a:latin typeface="Segoe UI VSS (Regular)"/>
              </a:rPr>
              <a:t> and </a:t>
            </a:r>
            <a:r>
              <a:rPr lang="es-ES" i="0" dirty="0" err="1" smtClean="0">
                <a:effectLst/>
                <a:latin typeface="Segoe UI VSS (Regular)"/>
              </a:rPr>
              <a:t>how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isolation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affects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us</a:t>
            </a:r>
            <a:r>
              <a:rPr lang="es-ES" i="0" dirty="0" smtClean="0">
                <a:effectLst/>
                <a:latin typeface="Segoe UI VSS (Regular)"/>
              </a:rPr>
              <a:t>.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59" y="232975"/>
            <a:ext cx="3532257" cy="198689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75" y="540738"/>
            <a:ext cx="1679132" cy="167913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76" y="2865771"/>
            <a:ext cx="19431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637" r="51480" b="-637"/>
          <a:stretch/>
        </p:blipFill>
        <p:spPr>
          <a:xfrm>
            <a:off x="-1378856" y="-2362199"/>
            <a:ext cx="5486400" cy="113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4388874" y="4250504"/>
            <a:ext cx="37675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err="1" smtClean="0">
                <a:effectLst/>
                <a:latin typeface="Segoe UI VSS (Regular)"/>
              </a:rPr>
              <a:t>We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will</a:t>
            </a:r>
            <a:r>
              <a:rPr lang="es-ES" i="0" dirty="0" smtClean="0">
                <a:effectLst/>
                <a:latin typeface="Segoe UI VSS (Regular)"/>
              </a:rPr>
              <a:t> use </a:t>
            </a:r>
            <a:r>
              <a:rPr lang="es-ES" b="1" i="0" dirty="0" err="1" smtClean="0">
                <a:effectLst/>
                <a:latin typeface="Segoe UI VSS (Regular)"/>
              </a:rPr>
              <a:t>your</a:t>
            </a:r>
            <a:r>
              <a:rPr lang="es-ES" b="1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stories</a:t>
            </a:r>
            <a:r>
              <a:rPr lang="es-ES" b="1" i="0" dirty="0" smtClean="0">
                <a:effectLst/>
                <a:latin typeface="Segoe UI VSS (Regular)"/>
              </a:rPr>
              <a:t> </a:t>
            </a:r>
            <a:r>
              <a:rPr lang="es-ES" i="0" dirty="0" smtClean="0">
                <a:effectLst/>
                <a:latin typeface="Segoe UI VSS (Regular)"/>
              </a:rPr>
              <a:t>to </a:t>
            </a:r>
            <a:r>
              <a:rPr lang="es-ES" b="1" i="0" dirty="0" err="1" smtClean="0">
                <a:effectLst/>
                <a:latin typeface="Segoe UI VSS (Regular)"/>
              </a:rPr>
              <a:t>help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with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other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people’s</a:t>
            </a:r>
            <a:r>
              <a:rPr lang="es-ES" b="1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problems</a:t>
            </a:r>
            <a:r>
              <a:rPr lang="es-ES" i="0" dirty="0" smtClean="0">
                <a:effectLst/>
                <a:latin typeface="Segoe UI VSS (Regular)"/>
              </a:rPr>
              <a:t> and </a:t>
            </a:r>
            <a:r>
              <a:rPr lang="es-ES" b="1" i="0" dirty="0" err="1" smtClean="0">
                <a:effectLst/>
                <a:latin typeface="Segoe UI VSS (Regular)"/>
              </a:rPr>
              <a:t>they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too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will</a:t>
            </a:r>
            <a:r>
              <a:rPr lang="es-ES" dirty="0" smtClean="0">
                <a:latin typeface="Segoe UI VSS (Regular)"/>
              </a:rPr>
              <a:t> share </a:t>
            </a:r>
            <a:r>
              <a:rPr lang="es-ES" dirty="0" err="1" smtClean="0">
                <a:latin typeface="Segoe UI VSS (Regular)"/>
              </a:rPr>
              <a:t>them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with</a:t>
            </a:r>
            <a:r>
              <a:rPr lang="es-ES" b="1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you</a:t>
            </a:r>
            <a:r>
              <a:rPr lang="es-ES" i="0" dirty="0" smtClean="0">
                <a:effectLst/>
                <a:latin typeface="Segoe UI VSS (Regular)"/>
              </a:rPr>
              <a:t>. </a:t>
            </a:r>
            <a:r>
              <a:rPr lang="es-ES" i="0" dirty="0" err="1" smtClean="0">
                <a:effectLst/>
                <a:latin typeface="Segoe UI VSS (Regular)"/>
              </a:rPr>
              <a:t>We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will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dirty="0" smtClean="0">
                <a:latin typeface="Segoe UI VSS (Regular)"/>
              </a:rPr>
              <a:t>, and </a:t>
            </a:r>
            <a:r>
              <a:rPr lang="es-ES" dirty="0" err="1" smtClean="0">
                <a:latin typeface="Segoe UI VSS (Regular)"/>
              </a:rPr>
              <a:t>they</a:t>
            </a:r>
            <a:r>
              <a:rPr lang="es-ES" dirty="0" smtClean="0">
                <a:latin typeface="Segoe UI VSS (Regular)"/>
              </a:rPr>
              <a:t> as </a:t>
            </a:r>
            <a:r>
              <a:rPr lang="es-ES" dirty="0" err="1" smtClean="0">
                <a:latin typeface="Segoe UI VSS (Regular)"/>
              </a:rPr>
              <a:t>well</a:t>
            </a:r>
            <a:r>
              <a:rPr lang="es-ES" dirty="0" smtClean="0">
                <a:latin typeface="Segoe UI VSS (Regular)"/>
              </a:rPr>
              <a:t>.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8"/>
          <a:stretch/>
        </p:blipFill>
        <p:spPr>
          <a:xfrm>
            <a:off x="-1842139" y="-2218766"/>
            <a:ext cx="6078614" cy="109561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19" y="2286000"/>
            <a:ext cx="5212282" cy="176283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14400" y="2583180"/>
            <a:ext cx="228600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417320" y="2583180"/>
            <a:ext cx="228600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2004060" y="2583180"/>
            <a:ext cx="381000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2743200" y="2583180"/>
            <a:ext cx="228600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2194559" y="2712720"/>
            <a:ext cx="442181" cy="12954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5" t="-348" r="581" b="348"/>
          <a:stretch/>
        </p:blipFill>
        <p:spPr>
          <a:xfrm>
            <a:off x="8757645" y="-2301215"/>
            <a:ext cx="8895745" cy="10937267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4388875" y="514673"/>
            <a:ext cx="37675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Segoe UI VSS (Regular)"/>
              </a:rPr>
              <a:t>I </a:t>
            </a:r>
            <a:r>
              <a:rPr lang="es-ES" dirty="0" err="1" smtClean="0">
                <a:latin typeface="Segoe UI VSS (Regular)"/>
              </a:rPr>
              <a:t>remember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all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your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stories</a:t>
            </a:r>
            <a:r>
              <a:rPr lang="es-ES" dirty="0" smtClean="0">
                <a:latin typeface="Segoe UI VSS (Regular)"/>
              </a:rPr>
              <a:t>! </a:t>
            </a:r>
            <a:r>
              <a:rPr lang="es-ES" dirty="0" err="1" smtClean="0">
                <a:latin typeface="Segoe UI VSS (Regular)"/>
              </a:rPr>
              <a:t>With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an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analysis</a:t>
            </a:r>
            <a:r>
              <a:rPr lang="es-ES" dirty="0" smtClean="0">
                <a:latin typeface="Segoe UI VSS (Regular)"/>
              </a:rPr>
              <a:t> of </a:t>
            </a:r>
            <a:r>
              <a:rPr lang="es-ES" b="1" dirty="0" err="1" smtClean="0">
                <a:latin typeface="Segoe UI VSS (Regular)"/>
              </a:rPr>
              <a:t>emotions</a:t>
            </a:r>
            <a:r>
              <a:rPr lang="es-ES" dirty="0" smtClean="0">
                <a:latin typeface="Segoe UI VSS (Regular)"/>
              </a:rPr>
              <a:t> and </a:t>
            </a:r>
            <a:r>
              <a:rPr lang="es-ES" b="1" dirty="0" err="1" smtClean="0">
                <a:latin typeface="Segoe UI VSS (Regular)"/>
              </a:rPr>
              <a:t>words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from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our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conversation</a:t>
            </a:r>
            <a:r>
              <a:rPr lang="es-ES" dirty="0" smtClean="0">
                <a:latin typeface="Segoe UI VSS (Regular)"/>
              </a:rPr>
              <a:t>, I can </a:t>
            </a:r>
            <a:r>
              <a:rPr lang="es-ES" b="1" dirty="0" err="1" smtClean="0">
                <a:latin typeface="Segoe UI VSS (Regular)"/>
              </a:rPr>
              <a:t>advise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you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with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the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best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stories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from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your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past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or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from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others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stories</a:t>
            </a:r>
            <a:r>
              <a:rPr lang="es-ES" i="0" dirty="0" smtClean="0">
                <a:effectLst/>
                <a:latin typeface="Segoe UI VSS (Regular)"/>
              </a:rPr>
              <a:t>. 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</p:spTree>
    <p:extLst>
      <p:ext uri="{BB962C8B-B14F-4D97-AF65-F5344CB8AC3E}">
        <p14:creationId xmlns:p14="http://schemas.microsoft.com/office/powerpoint/2010/main" val="114678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6996" y="331548"/>
            <a:ext cx="376752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0" dirty="0" err="1" smtClean="0">
                <a:effectLst/>
                <a:latin typeface="Segoe UI VSS (Regular)"/>
              </a:rPr>
              <a:t>This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way</a:t>
            </a:r>
            <a:r>
              <a:rPr lang="es-ES" i="0" dirty="0" smtClean="0">
                <a:effectLst/>
                <a:latin typeface="Segoe UI VSS (Regular)"/>
              </a:rPr>
              <a:t>, </a:t>
            </a:r>
            <a:r>
              <a:rPr lang="es-ES" b="1" i="0" dirty="0" err="1" smtClean="0">
                <a:effectLst/>
                <a:latin typeface="Segoe UI VSS (Regular)"/>
              </a:rPr>
              <a:t>together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we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will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understand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better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society</a:t>
            </a:r>
            <a:r>
              <a:rPr lang="es-ES" i="0" dirty="0" smtClean="0">
                <a:effectLst/>
                <a:latin typeface="Segoe UI VSS (Regular)"/>
              </a:rPr>
              <a:t> and </a:t>
            </a:r>
            <a:r>
              <a:rPr lang="es-ES" i="0" dirty="0" err="1" smtClean="0">
                <a:effectLst/>
                <a:latin typeface="Segoe UI VSS (Regular)"/>
              </a:rPr>
              <a:t>how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b="1" i="0" dirty="0" err="1" smtClean="0">
                <a:effectLst/>
                <a:latin typeface="Segoe UI VSS (Regular)"/>
              </a:rPr>
              <a:t>isolation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affects</a:t>
            </a:r>
            <a:r>
              <a:rPr lang="es-ES" i="0" dirty="0" smtClean="0">
                <a:effectLst/>
                <a:latin typeface="Segoe UI VSS (Regular)"/>
              </a:rPr>
              <a:t> </a:t>
            </a:r>
            <a:r>
              <a:rPr lang="es-ES" i="0" dirty="0" err="1" smtClean="0">
                <a:effectLst/>
                <a:latin typeface="Segoe UI VSS (Regular)"/>
              </a:rPr>
              <a:t>us</a:t>
            </a:r>
            <a:r>
              <a:rPr lang="es-ES" i="0" dirty="0" smtClean="0">
                <a:effectLst/>
                <a:latin typeface="Segoe UI VSS (Regular)"/>
              </a:rPr>
              <a:t>.</a:t>
            </a:r>
          </a:p>
          <a:p>
            <a:endParaRPr lang="es-ES" dirty="0">
              <a:latin typeface="Segoe UI VSS (Regular)"/>
            </a:endParaRPr>
          </a:p>
          <a:p>
            <a:r>
              <a:rPr lang="es-ES" b="1" dirty="0" err="1" smtClean="0">
                <a:latin typeface="Segoe UI VSS (Regular)"/>
              </a:rPr>
              <a:t>Anonymous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smtClean="0">
                <a:latin typeface="Segoe UI VSS (Regular)"/>
              </a:rPr>
              <a:t>data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will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help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us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understand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which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problems</a:t>
            </a:r>
            <a:r>
              <a:rPr lang="es-ES" dirty="0" smtClean="0">
                <a:latin typeface="Segoe UI VSS (Regular)"/>
              </a:rPr>
              <a:t> are </a:t>
            </a:r>
            <a:r>
              <a:rPr lang="es-ES" dirty="0" err="1" smtClean="0">
                <a:latin typeface="Segoe UI VSS (Regular)"/>
              </a:rPr>
              <a:t>the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most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common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dirty="0" smtClean="0">
                <a:latin typeface="Segoe UI VSS (Regular)"/>
              </a:rPr>
              <a:t>and </a:t>
            </a:r>
            <a:r>
              <a:rPr lang="es-ES" dirty="0" err="1" smtClean="0">
                <a:latin typeface="Segoe UI VSS (Regular)"/>
              </a:rPr>
              <a:t>which</a:t>
            </a:r>
            <a:r>
              <a:rPr lang="es-ES" dirty="0" smtClean="0">
                <a:latin typeface="Segoe UI VSS (Regular)"/>
              </a:rPr>
              <a:t> are </a:t>
            </a:r>
            <a:r>
              <a:rPr lang="es-ES" dirty="0" err="1" smtClean="0">
                <a:latin typeface="Segoe UI VSS (Regular)"/>
              </a:rPr>
              <a:t>the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most</a:t>
            </a:r>
            <a:r>
              <a:rPr lang="es-ES" b="1" dirty="0" smtClean="0">
                <a:latin typeface="Segoe UI VSS (Regular)"/>
              </a:rPr>
              <a:t> viable </a:t>
            </a:r>
            <a:r>
              <a:rPr lang="es-ES" b="1" dirty="0" err="1" smtClean="0">
                <a:latin typeface="Segoe UI VSS (Regular)"/>
              </a:rPr>
              <a:t>solutions</a:t>
            </a:r>
            <a:r>
              <a:rPr lang="es-ES" dirty="0" smtClean="0">
                <a:latin typeface="Segoe UI VSS (Regular)"/>
              </a:rPr>
              <a:t>.</a:t>
            </a:r>
          </a:p>
          <a:p>
            <a:endParaRPr lang="es-ES" i="0" dirty="0">
              <a:effectLst/>
              <a:latin typeface="Segoe UI VSS (Regular)"/>
            </a:endParaRPr>
          </a:p>
          <a:p>
            <a:r>
              <a:rPr lang="es-ES" b="1" dirty="0" err="1" smtClean="0">
                <a:latin typeface="Segoe UI VSS (Regular)"/>
              </a:rPr>
              <a:t>Together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we</a:t>
            </a:r>
            <a:r>
              <a:rPr lang="es-ES" dirty="0" smtClean="0">
                <a:latin typeface="Segoe UI VSS (Regular)"/>
              </a:rPr>
              <a:t> can </a:t>
            </a:r>
            <a:r>
              <a:rPr lang="es-ES" dirty="0" err="1" smtClean="0">
                <a:latin typeface="Segoe UI VSS (Regular)"/>
              </a:rPr>
              <a:t>work</a:t>
            </a:r>
            <a:r>
              <a:rPr lang="es-ES" dirty="0" smtClean="0">
                <a:latin typeface="Segoe UI VSS (Regular)"/>
              </a:rPr>
              <a:t> to </a:t>
            </a:r>
            <a:r>
              <a:rPr lang="es-ES" b="1" dirty="0" err="1" smtClean="0">
                <a:latin typeface="Segoe UI VSS (Regular)"/>
              </a:rPr>
              <a:t>improve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loneliness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problems</a:t>
            </a:r>
            <a:r>
              <a:rPr lang="es-ES" dirty="0" smtClean="0">
                <a:latin typeface="Segoe UI VSS (Regular)"/>
              </a:rPr>
              <a:t> and </a:t>
            </a:r>
            <a:r>
              <a:rPr lang="es-ES" dirty="0" err="1" smtClean="0">
                <a:latin typeface="Segoe UI VSS (Regular)"/>
              </a:rPr>
              <a:t>aolso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other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society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problems</a:t>
            </a:r>
            <a:r>
              <a:rPr lang="es-ES" dirty="0" smtClean="0">
                <a:latin typeface="Segoe UI VSS (Regular)"/>
              </a:rPr>
              <a:t>.</a:t>
            </a:r>
          </a:p>
          <a:p>
            <a:endParaRPr lang="es-ES" i="0" dirty="0">
              <a:effectLst/>
              <a:latin typeface="Segoe UI VSS (Regular)"/>
            </a:endParaRPr>
          </a:p>
          <a:p>
            <a:r>
              <a:rPr lang="es-ES" dirty="0" err="1" smtClean="0">
                <a:latin typeface="Segoe UI VSS (Regular)"/>
              </a:rPr>
              <a:t>Further</a:t>
            </a:r>
            <a:r>
              <a:rPr lang="es-ES" dirty="0" smtClean="0">
                <a:latin typeface="Segoe UI VSS (Regular)"/>
              </a:rPr>
              <a:t> more! </a:t>
            </a:r>
            <a:r>
              <a:rPr lang="es-ES" b="1" dirty="0" smtClean="0">
                <a:latin typeface="Segoe UI VSS (Regular)"/>
              </a:rPr>
              <a:t>NASA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will</a:t>
            </a:r>
            <a:r>
              <a:rPr lang="es-ES" dirty="0" smtClean="0">
                <a:latin typeface="Segoe UI VSS (Regular)"/>
              </a:rPr>
              <a:t> be </a:t>
            </a:r>
            <a:r>
              <a:rPr lang="es-ES" dirty="0" err="1" smtClean="0">
                <a:latin typeface="Segoe UI VSS (Regular)"/>
              </a:rPr>
              <a:t>able</a:t>
            </a:r>
            <a:r>
              <a:rPr lang="es-ES" dirty="0" smtClean="0">
                <a:latin typeface="Segoe UI VSS (Regular)"/>
              </a:rPr>
              <a:t> to use </a:t>
            </a:r>
            <a:r>
              <a:rPr lang="es-ES" dirty="0" err="1" smtClean="0">
                <a:latin typeface="Segoe UI VSS (Regular)"/>
              </a:rPr>
              <a:t>this</a:t>
            </a:r>
            <a:r>
              <a:rPr lang="es-ES" dirty="0" smtClean="0">
                <a:latin typeface="Segoe UI VSS (Regular)"/>
              </a:rPr>
              <a:t> data to </a:t>
            </a:r>
            <a:r>
              <a:rPr lang="es-ES" b="1" dirty="0" smtClean="0">
                <a:latin typeface="Segoe UI VSS (Regular)"/>
              </a:rPr>
              <a:t>prepare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dirty="0" err="1" smtClean="0">
                <a:latin typeface="Segoe UI VSS (Regular)"/>
              </a:rPr>
              <a:t>for</a:t>
            </a:r>
            <a:r>
              <a:rPr lang="es-ES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future</a:t>
            </a:r>
            <a:r>
              <a:rPr lang="es-ES" b="1" dirty="0" smtClean="0">
                <a:latin typeface="Segoe UI VSS (Regular)"/>
              </a:rPr>
              <a:t> </a:t>
            </a:r>
            <a:r>
              <a:rPr lang="es-ES" b="1" dirty="0" err="1" smtClean="0">
                <a:latin typeface="Segoe UI VSS (Regular)"/>
              </a:rPr>
              <a:t>missions</a:t>
            </a:r>
            <a:r>
              <a:rPr lang="es-ES" dirty="0" smtClean="0">
                <a:latin typeface="Segoe UI VSS (Regular)"/>
              </a:rPr>
              <a:t>!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19" y="563777"/>
            <a:ext cx="8183540" cy="46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8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1684" y="2838576"/>
            <a:ext cx="3767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Technology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brings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closer</a:t>
            </a:r>
            <a:r>
              <a:rPr lang="es-ES" i="0" dirty="0" smtClean="0">
                <a:effectLst/>
                <a:latin typeface="Segoe UI VSS (Regular)"/>
              </a:rPr>
              <a:t>.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36" y="0"/>
            <a:ext cx="6858000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249869" y="874809"/>
            <a:ext cx="2838735" cy="4708478"/>
          </a:xfrm>
          <a:prstGeom prst="rect">
            <a:avLst/>
          </a:prstGeom>
          <a:solidFill>
            <a:srgbClr val="B5E61D"/>
          </a:solidFill>
          <a:ln>
            <a:solidFill>
              <a:srgbClr val="B5E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0398" t="10837" r="15921"/>
          <a:stretch/>
        </p:blipFill>
        <p:spPr>
          <a:xfrm>
            <a:off x="6215146" y="874809"/>
            <a:ext cx="873458" cy="10106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8" b="6227"/>
          <a:stretch/>
        </p:blipFill>
        <p:spPr>
          <a:xfrm>
            <a:off x="4237168" y="868458"/>
            <a:ext cx="2889346" cy="472819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327645" y="2838577"/>
            <a:ext cx="3767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Technology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bring</a:t>
            </a:r>
            <a:r>
              <a:rPr lang="es-ES" dirty="0" smtClean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</a:t>
            </a:r>
            <a:r>
              <a:rPr lang="es-ES" dirty="0" err="1" smtClean="0"/>
              <a:t>closer</a:t>
            </a:r>
            <a:r>
              <a:rPr lang="es-ES" dirty="0" smtClean="0"/>
              <a:t>.</a:t>
            </a:r>
            <a:endParaRPr lang="es-ES" i="0" dirty="0" smtClean="0">
              <a:effectLst/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dirty="0">
              <a:latin typeface="Segoe UI VSS (Regular)"/>
            </a:endParaRPr>
          </a:p>
          <a:p>
            <a:endParaRPr lang="es-ES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  <a:p>
            <a:endParaRPr lang="es-ES" b="1" i="0" dirty="0" smtClean="0">
              <a:effectLst/>
              <a:latin typeface="Segoe UI VSS (Regular)"/>
            </a:endParaRPr>
          </a:p>
          <a:p>
            <a:endParaRPr lang="es-ES" b="1" dirty="0">
              <a:latin typeface="Segoe UI VSS (Regular)"/>
            </a:endParaRPr>
          </a:p>
        </p:txBody>
      </p:sp>
    </p:spTree>
    <p:extLst>
      <p:ext uri="{BB962C8B-B14F-4D97-AF65-F5344CB8AC3E}">
        <p14:creationId xmlns:p14="http://schemas.microsoft.com/office/powerpoint/2010/main" val="106346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264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Segoe UI VSS (Regular)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Carbonell Sendra</dc:creator>
  <cp:lastModifiedBy>Antonio Carbonell Sendra</cp:lastModifiedBy>
  <cp:revision>28</cp:revision>
  <dcterms:created xsi:type="dcterms:W3CDTF">2020-05-31T08:05:44Z</dcterms:created>
  <dcterms:modified xsi:type="dcterms:W3CDTF">2020-05-31T19:36:47Z</dcterms:modified>
</cp:coreProperties>
</file>