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2" r:id="rId4"/>
    <p:sldId id="265" r:id="rId5"/>
    <p:sldId id="26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46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8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9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67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81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0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1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3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5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4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8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25250" y="559651"/>
            <a:ext cx="37675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smtClean="0">
                <a:effectLst/>
                <a:latin typeface="Segoe UI VSS (Regular)"/>
              </a:rPr>
              <a:t>¡Hola, soy </a:t>
            </a:r>
            <a:r>
              <a:rPr lang="es-ES" b="1" i="1" dirty="0" err="1" smtClean="0">
                <a:effectLst/>
                <a:latin typeface="Segoe UI VSS (Regular)"/>
              </a:rPr>
              <a:t>Shiloh</a:t>
            </a:r>
            <a:r>
              <a:rPr lang="es-ES" i="0" dirty="0" smtClean="0">
                <a:effectLst/>
                <a:latin typeface="Segoe UI VSS (Regular)"/>
              </a:rPr>
              <a:t>!</a:t>
            </a:r>
            <a:br>
              <a:rPr lang="es-ES" i="0" dirty="0" smtClean="0">
                <a:effectLst/>
                <a:latin typeface="Segoe UI VSS (Regular)"/>
              </a:rPr>
            </a:br>
            <a:r>
              <a:rPr lang="es-ES" b="1" i="1" dirty="0" smtClean="0">
                <a:effectLst/>
                <a:latin typeface="Segoe UI VSS (Regular)"/>
              </a:rPr>
              <a:t>Quiero</a:t>
            </a:r>
            <a:r>
              <a:rPr lang="es-ES" i="0" dirty="0" smtClean="0">
                <a:effectLst/>
                <a:latin typeface="Segoe UI VSS (Regular)"/>
              </a:rPr>
              <a:t> estar </a:t>
            </a:r>
            <a:r>
              <a:rPr lang="es-ES" b="1" i="1" dirty="0" smtClean="0">
                <a:effectLst/>
                <a:latin typeface="Segoe UI VSS (Regular)"/>
              </a:rPr>
              <a:t>contigo</a:t>
            </a:r>
            <a:r>
              <a:rPr lang="es-ES" i="0" dirty="0" smtClean="0">
                <a:effectLst/>
                <a:latin typeface="Segoe UI VSS (Regular)"/>
              </a:rPr>
              <a:t> y que </a:t>
            </a:r>
            <a:r>
              <a:rPr lang="es-ES" b="1" i="1" dirty="0" smtClean="0">
                <a:effectLst/>
                <a:latin typeface="Segoe UI VSS (Regular)"/>
              </a:rPr>
              <a:t>tú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smtClean="0">
                <a:effectLst/>
                <a:latin typeface="Segoe UI VSS (Regular)"/>
              </a:rPr>
              <a:t>estés con los </a:t>
            </a:r>
            <a:r>
              <a:rPr lang="es-ES" b="1" i="1" dirty="0" smtClean="0">
                <a:effectLst/>
                <a:latin typeface="Segoe UI VSS (Regular)"/>
              </a:rPr>
              <a:t>demás</a:t>
            </a:r>
            <a:r>
              <a:rPr lang="es-ES" i="0" dirty="0" smtClean="0">
                <a:effectLst/>
                <a:latin typeface="Segoe UI VSS (Regular)"/>
              </a:rPr>
              <a:t>.</a:t>
            </a:r>
          </a:p>
          <a:p>
            <a:endParaRPr lang="es-ES" dirty="0"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/>
          <a:stretch/>
        </p:blipFill>
        <p:spPr>
          <a:xfrm>
            <a:off x="-1257591" y="-2326926"/>
            <a:ext cx="5270033" cy="1094379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025250" y="1760600"/>
            <a:ext cx="40260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smtClean="0">
                <a:effectLst/>
                <a:latin typeface="Segoe UI VSS (Regular)"/>
              </a:rPr>
              <a:t>Soy un </a:t>
            </a:r>
            <a:r>
              <a:rPr lang="es-ES" b="1" i="1" dirty="0" smtClean="0">
                <a:effectLst/>
                <a:latin typeface="Segoe UI VSS (Regular)"/>
              </a:rPr>
              <a:t>compañero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1" dirty="0" smtClean="0">
                <a:effectLst/>
                <a:latin typeface="Segoe UI VSS (Regular)"/>
              </a:rPr>
              <a:t>virtual</a:t>
            </a:r>
            <a:r>
              <a:rPr lang="es-ES" i="0" dirty="0" smtClean="0">
                <a:effectLst/>
                <a:latin typeface="Segoe UI VSS (Regular)"/>
              </a:rPr>
              <a:t> que a través de las </a:t>
            </a:r>
            <a:r>
              <a:rPr lang="es-ES" b="1" i="1" dirty="0" smtClean="0">
                <a:effectLst/>
                <a:latin typeface="Segoe UI VSS (Regular)"/>
              </a:rPr>
              <a:t>experiencias</a:t>
            </a:r>
            <a:r>
              <a:rPr lang="es-ES" i="0" dirty="0" smtClean="0">
                <a:effectLst/>
                <a:latin typeface="Segoe UI VSS (Regular)"/>
              </a:rPr>
              <a:t> de todos </a:t>
            </a:r>
            <a:r>
              <a:rPr lang="es-ES" b="1" i="1" dirty="0" smtClean="0">
                <a:effectLst/>
                <a:latin typeface="Segoe UI VSS (Regular)"/>
              </a:rPr>
              <a:t>vosotros</a:t>
            </a:r>
            <a:r>
              <a:rPr lang="es-ES" i="0" dirty="0" smtClean="0">
                <a:effectLst/>
                <a:latin typeface="Segoe UI VSS (Regular)"/>
              </a:rPr>
              <a:t> os </a:t>
            </a:r>
            <a:r>
              <a:rPr lang="es-ES" b="1" i="1" dirty="0" smtClean="0">
                <a:effectLst/>
                <a:latin typeface="Segoe UI VSS (Regular)"/>
              </a:rPr>
              <a:t>puede </a:t>
            </a:r>
            <a:r>
              <a:rPr lang="es-ES" b="1" i="1" dirty="0" smtClean="0">
                <a:effectLst/>
                <a:latin typeface="Segoe UI VSS (Regular)"/>
              </a:rPr>
              <a:t>ayudar conectando problemas </a:t>
            </a:r>
            <a:r>
              <a:rPr lang="es-ES" i="0" dirty="0" smtClean="0">
                <a:effectLst/>
                <a:latin typeface="Segoe UI VSS (Regular)"/>
              </a:rPr>
              <a:t>nuevos con </a:t>
            </a:r>
            <a:r>
              <a:rPr lang="es-ES" b="1" i="1" dirty="0" smtClean="0">
                <a:effectLst/>
                <a:latin typeface="Segoe UI VSS (Regular)"/>
              </a:rPr>
              <a:t>soluciones</a:t>
            </a:r>
            <a:r>
              <a:rPr lang="es-ES" i="0" dirty="0" smtClean="0">
                <a:effectLst/>
                <a:latin typeface="Segoe UI VSS (Regular)"/>
              </a:rPr>
              <a:t> antiguas! </a:t>
            </a:r>
            <a:r>
              <a:rPr lang="es-ES" dirty="0" smtClean="0">
                <a:latin typeface="Segoe UI VSS (Regular)"/>
              </a:rPr>
              <a:t>Alguien habrá vivido lo mismo antes que tú y puede ayudarte! </a:t>
            </a:r>
            <a:r>
              <a:rPr lang="es-ES" b="1" i="1" dirty="0" smtClean="0">
                <a:latin typeface="Segoe UI VSS (Regular)"/>
              </a:rPr>
              <a:t>Podemos ayudarte</a:t>
            </a:r>
            <a:r>
              <a:rPr lang="es-ES" dirty="0" smtClean="0">
                <a:latin typeface="Segoe UI VSS (Regular)"/>
              </a:rPr>
              <a:t>.</a:t>
            </a:r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</p:spTree>
    <p:extLst>
      <p:ext uri="{BB962C8B-B14F-4D97-AF65-F5344CB8AC3E}">
        <p14:creationId xmlns:p14="http://schemas.microsoft.com/office/powerpoint/2010/main" val="225110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025250" y="2135031"/>
            <a:ext cx="40260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smtClean="0">
                <a:effectLst/>
                <a:latin typeface="Segoe UI VSS (Regular)"/>
              </a:rPr>
              <a:t>No </a:t>
            </a:r>
            <a:r>
              <a:rPr lang="es-ES" b="1" i="1" dirty="0" smtClean="0">
                <a:effectLst/>
                <a:latin typeface="Segoe UI VSS (Regular)"/>
              </a:rPr>
              <a:t>importa</a:t>
            </a:r>
            <a:r>
              <a:rPr lang="es-ES" i="0" dirty="0" smtClean="0">
                <a:effectLst/>
                <a:latin typeface="Segoe UI VSS (Regular)"/>
              </a:rPr>
              <a:t> el </a:t>
            </a:r>
            <a:r>
              <a:rPr lang="es-ES" b="1" i="1" dirty="0" smtClean="0">
                <a:effectLst/>
                <a:latin typeface="Segoe UI VSS (Regular)"/>
              </a:rPr>
              <a:t>lugar</a:t>
            </a:r>
            <a:r>
              <a:rPr lang="es-ES" i="0" dirty="0" smtClean="0">
                <a:effectLst/>
                <a:latin typeface="Segoe UI VSS (Regular)"/>
              </a:rPr>
              <a:t>, si estas solo o te sientes solo</a:t>
            </a:r>
            <a:r>
              <a:rPr lang="es-ES" b="1" i="1" dirty="0" smtClean="0">
                <a:effectLst/>
                <a:latin typeface="Segoe UI VSS (Regular)"/>
              </a:rPr>
              <a:t>, habla conmigo! </a:t>
            </a:r>
            <a:r>
              <a:rPr lang="es-ES" i="0" dirty="0" smtClean="0">
                <a:effectLst/>
                <a:latin typeface="Segoe UI VSS (Regular)"/>
              </a:rPr>
              <a:t>Cuanto </a:t>
            </a:r>
            <a:r>
              <a:rPr lang="es-ES" i="0" dirty="0" smtClean="0">
                <a:effectLst/>
                <a:latin typeface="Segoe UI VSS (Regular)"/>
              </a:rPr>
              <a:t>más hablemos más </a:t>
            </a:r>
            <a:r>
              <a:rPr lang="es-ES" b="1" i="1" dirty="0" smtClean="0">
                <a:effectLst/>
                <a:latin typeface="Segoe UI VSS (Regular)"/>
              </a:rPr>
              <a:t>recordaré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smtClean="0">
                <a:effectLst/>
                <a:latin typeface="Segoe UI VSS (Regular)"/>
              </a:rPr>
              <a:t>de ti y </a:t>
            </a:r>
            <a:r>
              <a:rPr lang="es-ES" i="0" dirty="0" smtClean="0">
                <a:effectLst/>
                <a:latin typeface="Segoe UI VSS (Regular)"/>
              </a:rPr>
              <a:t>más </a:t>
            </a:r>
            <a:r>
              <a:rPr lang="es-ES" i="0" dirty="0" smtClean="0">
                <a:effectLst/>
                <a:latin typeface="Segoe UI VSS (Regular)"/>
              </a:rPr>
              <a:t>podremos </a:t>
            </a:r>
            <a:r>
              <a:rPr lang="es-ES" b="1" i="1" dirty="0" smtClean="0">
                <a:effectLst/>
                <a:latin typeface="Segoe UI VSS (Regular)"/>
              </a:rPr>
              <a:t>ayudar</a:t>
            </a:r>
            <a:r>
              <a:rPr lang="es-ES" i="0" dirty="0" smtClean="0">
                <a:effectLst/>
                <a:latin typeface="Segoe UI VSS (Regular)"/>
              </a:rPr>
              <a:t> a los demás al igual que ellos a ti.</a:t>
            </a:r>
          </a:p>
          <a:p>
            <a:endParaRPr lang="es-ES" dirty="0">
              <a:latin typeface="Segoe UI VSS (Regular)"/>
            </a:endParaRPr>
          </a:p>
          <a:p>
            <a:r>
              <a:rPr lang="es-ES" dirty="0" smtClean="0">
                <a:latin typeface="Segoe UI VSS (Regular)"/>
              </a:rPr>
              <a:t>Así,</a:t>
            </a:r>
            <a:r>
              <a:rPr lang="es-ES" i="0" dirty="0" smtClean="0">
                <a:effectLst/>
                <a:latin typeface="Segoe UI VSS (Regular)"/>
              </a:rPr>
              <a:t> todos </a:t>
            </a:r>
            <a:r>
              <a:rPr lang="es-ES" b="1" i="1" dirty="0" smtClean="0">
                <a:effectLst/>
                <a:latin typeface="Segoe UI VSS (Regular)"/>
              </a:rPr>
              <a:t>juntos comprenderemos </a:t>
            </a:r>
            <a:r>
              <a:rPr lang="es-ES" i="0" dirty="0" smtClean="0">
                <a:effectLst/>
                <a:latin typeface="Segoe UI VSS (Regular)"/>
              </a:rPr>
              <a:t>mejor la </a:t>
            </a:r>
            <a:r>
              <a:rPr lang="es-ES" b="1" i="1" dirty="0" smtClean="0">
                <a:effectLst/>
                <a:latin typeface="Segoe UI VSS (Regular)"/>
              </a:rPr>
              <a:t>sociedad</a:t>
            </a:r>
            <a:r>
              <a:rPr lang="es-ES" i="0" dirty="0" smtClean="0">
                <a:effectLst/>
                <a:latin typeface="Segoe UI VSS (Regular)"/>
              </a:rPr>
              <a:t> y cómo afecta el </a:t>
            </a:r>
            <a:r>
              <a:rPr lang="es-ES" b="1" i="1" dirty="0" smtClean="0">
                <a:effectLst/>
                <a:latin typeface="Segoe UI VSS (Regular)"/>
              </a:rPr>
              <a:t>aislamiento</a:t>
            </a:r>
            <a:r>
              <a:rPr lang="es-ES" i="0" dirty="0" smtClean="0">
                <a:effectLst/>
                <a:latin typeface="Segoe UI VSS (Regular)"/>
              </a:rPr>
              <a:t> en estos tiempos.</a:t>
            </a: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59" y="232975"/>
            <a:ext cx="3532257" cy="198689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75" y="540738"/>
            <a:ext cx="1679132" cy="167913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76" y="2865771"/>
            <a:ext cx="19431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637" r="51480" b="-637"/>
          <a:stretch/>
        </p:blipFill>
        <p:spPr>
          <a:xfrm>
            <a:off x="-1378856" y="-2362199"/>
            <a:ext cx="5486400" cy="113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4388874" y="4250504"/>
            <a:ext cx="376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smtClean="0">
                <a:effectLst/>
                <a:latin typeface="Segoe UI VSS (Regular)"/>
              </a:rPr>
              <a:t>Usaremos </a:t>
            </a:r>
            <a:r>
              <a:rPr lang="es-ES" b="1" i="1" dirty="0" smtClean="0">
                <a:effectLst/>
                <a:latin typeface="Segoe UI VSS (Regular)"/>
              </a:rPr>
              <a:t>tus historias </a:t>
            </a:r>
            <a:r>
              <a:rPr lang="es-ES" i="0" dirty="0" smtClean="0">
                <a:effectLst/>
                <a:latin typeface="Segoe UI VSS (Regular)"/>
              </a:rPr>
              <a:t>para </a:t>
            </a:r>
            <a:r>
              <a:rPr lang="es-ES" b="1" i="1" dirty="0" smtClean="0">
                <a:effectLst/>
                <a:latin typeface="Segoe UI VSS (Regular)"/>
              </a:rPr>
              <a:t>ayudar</a:t>
            </a:r>
            <a:r>
              <a:rPr lang="es-ES" i="0" dirty="0" smtClean="0">
                <a:effectLst/>
                <a:latin typeface="Segoe UI VSS (Regular)"/>
              </a:rPr>
              <a:t> con los </a:t>
            </a:r>
            <a:r>
              <a:rPr lang="es-ES" b="1" i="1" dirty="0" smtClean="0">
                <a:effectLst/>
                <a:latin typeface="Segoe UI VSS (Regular)"/>
              </a:rPr>
              <a:t>problemas</a:t>
            </a:r>
            <a:r>
              <a:rPr lang="es-ES" i="0" dirty="0" smtClean="0">
                <a:effectLst/>
                <a:latin typeface="Segoe UI VSS (Regular)"/>
              </a:rPr>
              <a:t> a de otras </a:t>
            </a:r>
            <a:r>
              <a:rPr lang="es-ES" b="1" i="1" dirty="0" smtClean="0">
                <a:effectLst/>
                <a:latin typeface="Segoe UI VSS (Regular)"/>
              </a:rPr>
              <a:t>personas</a:t>
            </a:r>
            <a:r>
              <a:rPr lang="es-ES" i="0" dirty="0" smtClean="0">
                <a:effectLst/>
                <a:latin typeface="Segoe UI VSS (Regular)"/>
              </a:rPr>
              <a:t> y </a:t>
            </a:r>
            <a:r>
              <a:rPr lang="es-ES" b="1" i="1" dirty="0" smtClean="0">
                <a:effectLst/>
                <a:latin typeface="Segoe UI VSS (Regular)"/>
              </a:rPr>
              <a:t>ellos</a:t>
            </a:r>
            <a:r>
              <a:rPr lang="es-ES" i="0" dirty="0" smtClean="0">
                <a:effectLst/>
                <a:latin typeface="Segoe UI VSS (Regular)"/>
              </a:rPr>
              <a:t> harán lo mismo </a:t>
            </a:r>
            <a:r>
              <a:rPr lang="es-ES" b="1" i="1" dirty="0" smtClean="0">
                <a:effectLst/>
                <a:latin typeface="Segoe UI VSS (Regular)"/>
              </a:rPr>
              <a:t>contigo</a:t>
            </a:r>
            <a:r>
              <a:rPr lang="es-ES" i="0" dirty="0" smtClean="0">
                <a:effectLst/>
                <a:latin typeface="Segoe UI VSS (Regular)"/>
              </a:rPr>
              <a:t>. Nosotros te </a:t>
            </a:r>
            <a:r>
              <a:rPr lang="es-ES" b="1" i="1" dirty="0" smtClean="0">
                <a:effectLst/>
                <a:latin typeface="Segoe UI VSS (Regular)"/>
              </a:rPr>
              <a:t>acompañamos</a:t>
            </a:r>
            <a:r>
              <a:rPr lang="es-ES" i="0" dirty="0" smtClean="0">
                <a:effectLst/>
                <a:latin typeface="Segoe UI VSS (Regular)"/>
              </a:rPr>
              <a:t> y ellos también.</a:t>
            </a: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8"/>
          <a:stretch/>
        </p:blipFill>
        <p:spPr>
          <a:xfrm>
            <a:off x="-1842139" y="-2218766"/>
            <a:ext cx="6078614" cy="109561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19" y="2286000"/>
            <a:ext cx="5212282" cy="176283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14400" y="2583180"/>
            <a:ext cx="2286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417320" y="2583180"/>
            <a:ext cx="2286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2004060" y="2583180"/>
            <a:ext cx="3810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2743200" y="2583180"/>
            <a:ext cx="2286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2194559" y="2712720"/>
            <a:ext cx="442181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5" t="-348" r="581" b="348"/>
          <a:stretch/>
        </p:blipFill>
        <p:spPr>
          <a:xfrm>
            <a:off x="8757645" y="-2301215"/>
            <a:ext cx="8895745" cy="10937267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4388875" y="514673"/>
            <a:ext cx="37675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smtClean="0">
                <a:effectLst/>
                <a:latin typeface="Segoe UI VSS (Regular)"/>
              </a:rPr>
              <a:t>Recuerdo todas </a:t>
            </a:r>
            <a:r>
              <a:rPr lang="es-ES" b="1" i="1" dirty="0" smtClean="0">
                <a:effectLst/>
                <a:latin typeface="Segoe UI VSS (Regular)"/>
              </a:rPr>
              <a:t>vuestras historias! </a:t>
            </a:r>
            <a:r>
              <a:rPr lang="es-ES" i="0" dirty="0" smtClean="0">
                <a:effectLst/>
                <a:latin typeface="Segoe UI VSS (Regular)"/>
              </a:rPr>
              <a:t>Con un </a:t>
            </a:r>
            <a:r>
              <a:rPr lang="es-ES" b="1" i="1" dirty="0" smtClean="0">
                <a:effectLst/>
                <a:latin typeface="Segoe UI VSS (Regular)"/>
              </a:rPr>
              <a:t>análisis</a:t>
            </a:r>
            <a:r>
              <a:rPr lang="es-ES" i="0" dirty="0" smtClean="0">
                <a:effectLst/>
                <a:latin typeface="Segoe UI VSS (Regular)"/>
              </a:rPr>
              <a:t> de </a:t>
            </a:r>
            <a:r>
              <a:rPr lang="es-ES" b="1" i="1" dirty="0" smtClean="0">
                <a:effectLst/>
                <a:latin typeface="Segoe UI VSS (Regular)"/>
              </a:rPr>
              <a:t>emociones</a:t>
            </a:r>
            <a:r>
              <a:rPr lang="es-ES" i="0" dirty="0" smtClean="0">
                <a:effectLst/>
                <a:latin typeface="Segoe UI VSS (Regular)"/>
              </a:rPr>
              <a:t> y </a:t>
            </a:r>
            <a:r>
              <a:rPr lang="es-ES" b="1" i="1" dirty="0" smtClean="0">
                <a:effectLst/>
                <a:latin typeface="Segoe UI VSS (Regular)"/>
              </a:rPr>
              <a:t>palabras</a:t>
            </a:r>
            <a:r>
              <a:rPr lang="es-ES" i="0" dirty="0" smtClean="0">
                <a:effectLst/>
                <a:latin typeface="Segoe UI VSS (Regular)"/>
              </a:rPr>
              <a:t> de tu conversación, puedo </a:t>
            </a:r>
            <a:r>
              <a:rPr lang="es-ES" b="1" i="1" dirty="0" smtClean="0">
                <a:effectLst/>
                <a:latin typeface="Segoe UI VSS (Regular)"/>
              </a:rPr>
              <a:t>aconsejarte</a:t>
            </a:r>
            <a:r>
              <a:rPr lang="es-ES" i="0" dirty="0" smtClean="0">
                <a:effectLst/>
                <a:latin typeface="Segoe UI VSS (Regular)"/>
              </a:rPr>
              <a:t> con las mejores historias de </a:t>
            </a:r>
            <a:r>
              <a:rPr lang="es-ES" b="1" i="1" dirty="0" smtClean="0">
                <a:effectLst/>
                <a:latin typeface="Segoe UI VSS (Regular)"/>
              </a:rPr>
              <a:t>tu pasado o de los demás</a:t>
            </a:r>
            <a:r>
              <a:rPr lang="es-ES" i="0" dirty="0" smtClean="0">
                <a:effectLst/>
                <a:latin typeface="Segoe UI VSS (Regular)"/>
              </a:rPr>
              <a:t>. </a:t>
            </a: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</p:spTree>
    <p:extLst>
      <p:ext uri="{BB962C8B-B14F-4D97-AF65-F5344CB8AC3E}">
        <p14:creationId xmlns:p14="http://schemas.microsoft.com/office/powerpoint/2010/main" val="1146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996" y="331548"/>
            <a:ext cx="37675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smtClean="0">
                <a:effectLst/>
                <a:latin typeface="Segoe UI VSS (Regular)"/>
              </a:rPr>
              <a:t>Y así, todos </a:t>
            </a:r>
            <a:r>
              <a:rPr lang="es-ES" b="1" i="1" dirty="0" smtClean="0">
                <a:effectLst/>
                <a:latin typeface="Segoe UI VSS (Regular)"/>
              </a:rPr>
              <a:t>juntos comprenderemos </a:t>
            </a:r>
            <a:r>
              <a:rPr lang="es-ES" i="0" dirty="0" smtClean="0">
                <a:effectLst/>
                <a:latin typeface="Segoe UI VSS (Regular)"/>
              </a:rPr>
              <a:t>mejor la </a:t>
            </a:r>
            <a:r>
              <a:rPr lang="es-ES" b="1" i="1" dirty="0" smtClean="0">
                <a:effectLst/>
                <a:latin typeface="Segoe UI VSS (Regular)"/>
              </a:rPr>
              <a:t>sociedad</a:t>
            </a:r>
            <a:r>
              <a:rPr lang="es-ES" i="0" dirty="0" smtClean="0">
                <a:effectLst/>
                <a:latin typeface="Segoe UI VSS (Regular)"/>
              </a:rPr>
              <a:t> y cómo afecta el </a:t>
            </a:r>
            <a:r>
              <a:rPr lang="es-ES" b="1" i="1" dirty="0" smtClean="0">
                <a:effectLst/>
                <a:latin typeface="Segoe UI VSS (Regular)"/>
              </a:rPr>
              <a:t>aislamiento</a:t>
            </a:r>
            <a:r>
              <a:rPr lang="es-ES" i="0" dirty="0" smtClean="0">
                <a:effectLst/>
                <a:latin typeface="Segoe UI VSS (Regular)"/>
              </a:rPr>
              <a:t> en estos tiempos.</a:t>
            </a:r>
          </a:p>
          <a:p>
            <a:endParaRPr lang="es-ES" dirty="0">
              <a:latin typeface="Segoe UI VSS (Regular)"/>
            </a:endParaRPr>
          </a:p>
          <a:p>
            <a:r>
              <a:rPr lang="es-ES" i="0" dirty="0" smtClean="0">
                <a:effectLst/>
                <a:latin typeface="Segoe UI VSS (Regular)"/>
              </a:rPr>
              <a:t>Con los </a:t>
            </a:r>
            <a:r>
              <a:rPr lang="es-ES" b="1" i="1" dirty="0" smtClean="0">
                <a:effectLst/>
                <a:latin typeface="Segoe UI VSS (Regular)"/>
              </a:rPr>
              <a:t>datos</a:t>
            </a:r>
            <a:r>
              <a:rPr lang="es-ES" i="0" dirty="0" smtClean="0">
                <a:effectLst/>
                <a:latin typeface="Segoe UI VSS (Regular)"/>
              </a:rPr>
              <a:t> de maner</a:t>
            </a:r>
            <a:r>
              <a:rPr lang="es-ES" dirty="0" smtClean="0">
                <a:latin typeface="Segoe UI VSS (Regular)"/>
              </a:rPr>
              <a:t>a </a:t>
            </a:r>
            <a:r>
              <a:rPr lang="es-ES" b="1" i="1" dirty="0" smtClean="0">
                <a:latin typeface="Segoe UI VSS (Regular)"/>
              </a:rPr>
              <a:t>anónima</a:t>
            </a:r>
            <a:r>
              <a:rPr lang="es-ES" dirty="0" smtClean="0">
                <a:latin typeface="Segoe UI VSS (Regular)"/>
              </a:rPr>
              <a:t> nos </a:t>
            </a:r>
            <a:r>
              <a:rPr lang="es-ES" dirty="0" smtClean="0">
                <a:latin typeface="Segoe UI VSS (Regular)"/>
              </a:rPr>
              <a:t>ayudarán </a:t>
            </a:r>
            <a:r>
              <a:rPr lang="es-ES" dirty="0" smtClean="0">
                <a:latin typeface="Segoe UI VSS (Regular)"/>
              </a:rPr>
              <a:t>a </a:t>
            </a:r>
            <a:r>
              <a:rPr lang="es-ES" b="1" i="1" dirty="0" smtClean="0">
                <a:latin typeface="Segoe UI VSS (Regular)"/>
              </a:rPr>
              <a:t>entender</a:t>
            </a:r>
            <a:r>
              <a:rPr lang="es-ES" dirty="0" smtClean="0">
                <a:latin typeface="Segoe UI VSS (Regular)"/>
              </a:rPr>
              <a:t> que </a:t>
            </a:r>
            <a:r>
              <a:rPr lang="es-ES" b="1" i="1" dirty="0" smtClean="0">
                <a:latin typeface="Segoe UI VSS (Regular)"/>
              </a:rPr>
              <a:t>problemas</a:t>
            </a:r>
            <a:r>
              <a:rPr lang="es-ES" dirty="0" smtClean="0">
                <a:latin typeface="Segoe UI VSS (Regular)"/>
              </a:rPr>
              <a:t> son los </a:t>
            </a:r>
            <a:r>
              <a:rPr lang="es-ES" dirty="0" smtClean="0">
                <a:latin typeface="Segoe UI VSS (Regular)"/>
              </a:rPr>
              <a:t>más </a:t>
            </a:r>
            <a:r>
              <a:rPr lang="es-ES" b="1" i="1" dirty="0" smtClean="0">
                <a:latin typeface="Segoe UI VSS (Regular)"/>
              </a:rPr>
              <a:t>habituales</a:t>
            </a:r>
            <a:r>
              <a:rPr lang="es-ES" dirty="0" smtClean="0">
                <a:latin typeface="Segoe UI VSS (Regular)"/>
              </a:rPr>
              <a:t> y cuales las </a:t>
            </a:r>
            <a:r>
              <a:rPr lang="es-ES" b="1" i="1" dirty="0" smtClean="0">
                <a:latin typeface="Segoe UI VSS (Regular)"/>
              </a:rPr>
              <a:t>soluciones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smtClean="0">
                <a:latin typeface="Segoe UI VSS (Regular)"/>
              </a:rPr>
              <a:t>más </a:t>
            </a:r>
            <a:r>
              <a:rPr lang="es-ES" b="1" i="1" dirty="0" smtClean="0">
                <a:latin typeface="Segoe UI VSS (Regular)"/>
              </a:rPr>
              <a:t>viables</a:t>
            </a:r>
            <a:r>
              <a:rPr lang="es-ES" dirty="0" smtClean="0">
                <a:latin typeface="Segoe UI VSS (Regular)"/>
              </a:rPr>
              <a:t>.</a:t>
            </a:r>
          </a:p>
          <a:p>
            <a:endParaRPr lang="es-ES" i="0" dirty="0">
              <a:effectLst/>
              <a:latin typeface="Segoe UI VSS (Regular)"/>
            </a:endParaRPr>
          </a:p>
          <a:p>
            <a:r>
              <a:rPr lang="es-ES" b="1" i="1" dirty="0" smtClean="0">
                <a:latin typeface="Segoe UI VSS (Regular)"/>
              </a:rPr>
              <a:t>Unidos</a:t>
            </a:r>
            <a:r>
              <a:rPr lang="es-ES" dirty="0" smtClean="0">
                <a:latin typeface="Segoe UI VSS (Regular)"/>
              </a:rPr>
              <a:t> podemos trabajar en </a:t>
            </a:r>
            <a:r>
              <a:rPr lang="es-ES" b="1" i="1" dirty="0" smtClean="0">
                <a:latin typeface="Segoe UI VSS (Regular)"/>
              </a:rPr>
              <a:t>mejorar</a:t>
            </a:r>
            <a:r>
              <a:rPr lang="es-ES" dirty="0" smtClean="0">
                <a:latin typeface="Segoe UI VSS (Regular)"/>
              </a:rPr>
              <a:t> los problemas de la </a:t>
            </a:r>
            <a:r>
              <a:rPr lang="es-ES" b="1" i="1" dirty="0" smtClean="0">
                <a:latin typeface="Segoe UI VSS (Regular)"/>
              </a:rPr>
              <a:t>soledad</a:t>
            </a:r>
            <a:r>
              <a:rPr lang="es-ES" dirty="0" smtClean="0">
                <a:latin typeface="Segoe UI VSS (Regular)"/>
              </a:rPr>
              <a:t> y también algunos otros de la sociedad.</a:t>
            </a:r>
          </a:p>
          <a:p>
            <a:endParaRPr lang="es-ES" i="0" dirty="0">
              <a:effectLst/>
              <a:latin typeface="Segoe UI VSS (Regular)"/>
            </a:endParaRPr>
          </a:p>
          <a:p>
            <a:r>
              <a:rPr lang="es-ES" dirty="0" smtClean="0">
                <a:latin typeface="Segoe UI VSS (Regular)"/>
              </a:rPr>
              <a:t>Además! La </a:t>
            </a:r>
            <a:r>
              <a:rPr lang="es-ES" b="1" i="1" dirty="0" smtClean="0">
                <a:latin typeface="Segoe UI VSS (Regular)"/>
              </a:rPr>
              <a:t>NASA</a:t>
            </a:r>
            <a:r>
              <a:rPr lang="es-ES" dirty="0" smtClean="0">
                <a:latin typeface="Segoe UI VSS (Regular)"/>
              </a:rPr>
              <a:t> podrá usar estos datos para </a:t>
            </a:r>
            <a:r>
              <a:rPr lang="es-ES" b="1" i="1" dirty="0" smtClean="0">
                <a:latin typeface="Segoe UI VSS (Regular)"/>
              </a:rPr>
              <a:t>prepararse</a:t>
            </a:r>
            <a:r>
              <a:rPr lang="es-ES" dirty="0" smtClean="0">
                <a:latin typeface="Segoe UI VSS (Regular)"/>
              </a:rPr>
              <a:t> para las </a:t>
            </a:r>
            <a:r>
              <a:rPr lang="es-ES" b="1" i="1" dirty="0" smtClean="0">
                <a:latin typeface="Segoe UI VSS (Regular)"/>
              </a:rPr>
              <a:t>futuras misiones</a:t>
            </a:r>
            <a:r>
              <a:rPr lang="es-ES" dirty="0" smtClean="0">
                <a:latin typeface="Segoe UI VSS (Regular)"/>
              </a:rPr>
              <a:t>!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19" y="563777"/>
            <a:ext cx="8183540" cy="46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8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4688" y="2827174"/>
            <a:ext cx="3767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 Tecnología </a:t>
            </a:r>
            <a:r>
              <a:rPr lang="es-ES" dirty="0"/>
              <a:t>que te acerca</a:t>
            </a:r>
            <a:r>
              <a:rPr lang="es-ES" i="0" dirty="0" smtClean="0">
                <a:effectLst/>
                <a:latin typeface="Segoe UI VSS (Regular)"/>
              </a:rPr>
              <a:t>.</a:t>
            </a:r>
          </a:p>
          <a:p>
            <a:endParaRPr lang="es-ES" dirty="0"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16" y="-87086"/>
            <a:ext cx="6858000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49869" y="874809"/>
            <a:ext cx="2838735" cy="4708478"/>
          </a:xfrm>
          <a:prstGeom prst="rect">
            <a:avLst/>
          </a:prstGeom>
          <a:solidFill>
            <a:srgbClr val="B5E61D"/>
          </a:solidFill>
          <a:ln>
            <a:solidFill>
              <a:srgbClr val="B5E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0398" t="10837" r="15921"/>
          <a:stretch/>
        </p:blipFill>
        <p:spPr>
          <a:xfrm>
            <a:off x="6215146" y="874809"/>
            <a:ext cx="873458" cy="10106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8" b="6227"/>
          <a:stretch/>
        </p:blipFill>
        <p:spPr>
          <a:xfrm>
            <a:off x="4237168" y="868458"/>
            <a:ext cx="2889346" cy="472819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327645" y="2838577"/>
            <a:ext cx="3767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 Tecnología </a:t>
            </a:r>
            <a:r>
              <a:rPr lang="es-ES" dirty="0"/>
              <a:t>que </a:t>
            </a:r>
            <a:r>
              <a:rPr lang="es-ES" dirty="0" smtClean="0"/>
              <a:t>nos acerca.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</p:spTree>
    <p:extLst>
      <p:ext uri="{BB962C8B-B14F-4D97-AF65-F5344CB8AC3E}">
        <p14:creationId xmlns:p14="http://schemas.microsoft.com/office/powerpoint/2010/main" val="106346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240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Segoe UI VSS (Regular)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Carbonell Sendra</dc:creator>
  <cp:lastModifiedBy>Antonio Carbonell Sendra</cp:lastModifiedBy>
  <cp:revision>23</cp:revision>
  <dcterms:created xsi:type="dcterms:W3CDTF">2020-05-31T08:05:44Z</dcterms:created>
  <dcterms:modified xsi:type="dcterms:W3CDTF">2020-05-31T19:39:20Z</dcterms:modified>
</cp:coreProperties>
</file>