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58E57-4000-EA91-091F-0FB4703DF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62349-F134-9CDE-E279-CC5B249B4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9E065-817A-B02B-9C22-8F8EBC90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637F4-FD99-FB26-D56C-5BD34B46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F57C5-5AA8-ADF9-781D-BF836E79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4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1DED3-7504-3612-6CF7-D63E3DE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3B3F3-C584-1248-0050-12A58C4D2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CC998-8EF6-2668-A897-C0D57F58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90030-8204-7A75-E22E-187D8493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C5BC1-E33D-0464-6BC3-41037DC5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8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91C97-8A5F-4189-A1EC-3DA0AD694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1C817-5947-8473-948E-4B156868C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49747-5F85-D095-9960-07F83AB0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395D1-221C-CBBA-450B-50039A51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396F3-F57E-31B4-08D7-D70C2984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4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93B6-D056-0E1C-8FE9-7AFFE1A5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C50BC-2191-79C6-0BDB-6395B7E9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5831F-26AC-83A6-7538-1934796F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8617A-5496-95DE-683E-D047095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8BA47-D9D4-B5CE-9511-B8041578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0F40E-A026-F265-DB3A-17A1B06C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3D657-1743-7C93-EB0E-BE55775D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CDA54-072A-900E-42FF-249F11F8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0BE37-6B0F-2BE5-FF58-C5AF9230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A4CA0-1E82-8203-C2BC-542A1AE9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2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621A5-5758-A63B-0151-18891154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22785-594A-83B4-BEAF-967FCA3D3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6ACFE4-B413-6F89-DE1B-B7931B80B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2BC6D-212C-BA06-3E3B-5E5F9098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08158-0B51-3EDC-0BA8-BA2A8711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EB164-0EFE-8032-70CC-3628A74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17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CF747-5F8A-9840-E2BB-B325EF2C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50B90-50DE-A0DC-DC14-A7118C62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4070B-BAB4-667E-22E8-76818366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1355C-A24A-7102-CA85-B0BF9A9CD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7BE43-31E3-6FE5-4070-89A74BDB9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746762-63C8-7848-600D-04357CE5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911B88-2522-8DFC-C511-E0F9E268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51BDB6-7753-FA66-7F4A-C1CCB8C7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4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424F-69CB-A814-5B71-2A6F95C9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654D0-B144-D66C-C382-03C66127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5E9DC6-D1B8-F5F0-2F36-8D14270B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2ED67D-91DB-739F-3ED3-59B8C5B9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4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A660A7-EF6B-4944-3C34-81147380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00201-6664-62ED-BD40-C928E944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A069A0-058A-17B9-ECE3-FA90269F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8DA97-3099-CA01-6901-B2852F8C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199F3-1A85-6C90-93AA-7073DBD00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5D866-E7A7-2B24-9E28-446C4B7CC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CC436-8F5C-9750-4CB2-2D1D33D9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DB33D-FC17-F92C-EC67-DCB198D7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F4566-2F10-F205-0C0F-C8364426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46CBD-0F11-53E3-B13C-AB2E3860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0292D6-7A7D-94DA-2537-B174087E9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EEA2E0-6492-FEC6-F65E-EA25CC6CA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01FB1-B2D4-ED6B-C535-D597E382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465B2-EF1D-4002-7D71-D41A613E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99886-779E-AA11-080D-9DC27D21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1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DB1A85-F7F6-C53F-DEC1-F18E7537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13255-1A43-555B-D644-9F206674F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46DDE-916F-F33A-6DE8-5282BBB9D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9D95-FE53-4270-AAC7-75A99D84DF2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10000-ED29-A97D-0720-EE98F019F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67955-2615-E06D-F1B3-F4C553BAD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01A7B-875B-4D22-A0FF-7EB6EF9E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9AE8E4B-61CC-2214-5C87-EF5FFC3B8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9" y="1106674"/>
            <a:ext cx="57340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30CF7E-9AAD-FA8E-5696-C7FF2325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53" y="1106674"/>
            <a:ext cx="55245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27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412190-6EE9-0E57-6C0B-EB6F054D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9" y="1262062"/>
            <a:ext cx="55245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94D0B7-297B-6449-5592-A9EE4BEA7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93" y="1262061"/>
            <a:ext cx="54387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5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518FF2-7A64-C1C2-5369-C256610C229B}"/>
              </a:ext>
            </a:extLst>
          </p:cNvPr>
          <p:cNvSpPr/>
          <p:nvPr/>
        </p:nvSpPr>
        <p:spPr>
          <a:xfrm>
            <a:off x="847492" y="1293541"/>
            <a:ext cx="2263698" cy="1237786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Tokenize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AE4B2FF-008D-8D03-BDBA-0362DFC63CAB}"/>
              </a:ext>
            </a:extLst>
          </p:cNvPr>
          <p:cNvSpPr/>
          <p:nvPr/>
        </p:nvSpPr>
        <p:spPr>
          <a:xfrm>
            <a:off x="3562814" y="2790927"/>
            <a:ext cx="2263698" cy="1237786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 Stop Words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592F81-224E-B0E1-6156-A2026520F412}"/>
              </a:ext>
            </a:extLst>
          </p:cNvPr>
          <p:cNvSpPr/>
          <p:nvPr/>
        </p:nvSpPr>
        <p:spPr>
          <a:xfrm>
            <a:off x="6356195" y="4131527"/>
            <a:ext cx="2263698" cy="1237786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Stem / Lemmatize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BB703-E858-B182-CD9C-B1D6DB497468}"/>
              </a:ext>
            </a:extLst>
          </p:cNvPr>
          <p:cNvSpPr txBox="1"/>
          <p:nvPr/>
        </p:nvSpPr>
        <p:spPr>
          <a:xfrm>
            <a:off x="340110" y="445381"/>
            <a:ext cx="391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jenna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went back to university”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4F1C991-1962-E02A-6E89-F365F500D7AA}"/>
              </a:ext>
            </a:extLst>
          </p:cNvPr>
          <p:cNvSpPr/>
          <p:nvPr/>
        </p:nvSpPr>
        <p:spPr>
          <a:xfrm>
            <a:off x="1806498" y="881617"/>
            <a:ext cx="156118" cy="31223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F893C-AFFC-A1E7-04F6-498DB9DC1B9D}"/>
              </a:ext>
            </a:extLst>
          </p:cNvPr>
          <p:cNvSpPr txBox="1"/>
          <p:nvPr/>
        </p:nvSpPr>
        <p:spPr>
          <a:xfrm>
            <a:off x="3562814" y="1695318"/>
            <a:ext cx="46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ko-K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jenna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”, “went”, “back”, “to”, “university”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F1B00DD-FA23-84F6-3807-927A118A3977}"/>
              </a:ext>
            </a:extLst>
          </p:cNvPr>
          <p:cNvSpPr/>
          <p:nvPr/>
        </p:nvSpPr>
        <p:spPr>
          <a:xfrm rot="16200000">
            <a:off x="3328638" y="1756317"/>
            <a:ext cx="156118" cy="31223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14EF91E-2DDD-C1DB-0C31-AEC1E1D3CBE8}"/>
              </a:ext>
            </a:extLst>
          </p:cNvPr>
          <p:cNvSpPr/>
          <p:nvPr/>
        </p:nvSpPr>
        <p:spPr>
          <a:xfrm rot="16200000">
            <a:off x="6082990" y="3272882"/>
            <a:ext cx="156118" cy="31223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77B4C91-2CEC-350C-3EB3-B614DFC3F201}"/>
              </a:ext>
            </a:extLst>
          </p:cNvPr>
          <p:cNvSpPr/>
          <p:nvPr/>
        </p:nvSpPr>
        <p:spPr>
          <a:xfrm>
            <a:off x="4538545" y="2323581"/>
            <a:ext cx="156118" cy="31223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8F41D11-7D55-150D-CE24-399E1B3A46BA}"/>
              </a:ext>
            </a:extLst>
          </p:cNvPr>
          <p:cNvSpPr/>
          <p:nvPr/>
        </p:nvSpPr>
        <p:spPr>
          <a:xfrm>
            <a:off x="7409985" y="3716479"/>
            <a:ext cx="156118" cy="31223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588F0-B38E-FA1D-6369-302375345370}"/>
              </a:ext>
            </a:extLst>
          </p:cNvPr>
          <p:cNvSpPr txBox="1"/>
          <p:nvPr/>
        </p:nvSpPr>
        <p:spPr>
          <a:xfrm>
            <a:off x="6495586" y="3244333"/>
            <a:ext cx="46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“</a:t>
            </a:r>
            <a:r>
              <a:rPr lang="en-US" altLang="ko-KR" dirty="0" err="1">
                <a:solidFill>
                  <a:srgbClr val="7030A0"/>
                </a:solidFill>
              </a:rPr>
              <a:t>jenna</a:t>
            </a:r>
            <a:r>
              <a:rPr lang="en-US" altLang="ko-KR" dirty="0">
                <a:solidFill>
                  <a:srgbClr val="7030A0"/>
                </a:solidFill>
              </a:rPr>
              <a:t>”, “went”, “university”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B80130-47C0-FBAA-85AD-6D7F15565ECC}"/>
              </a:ext>
            </a:extLst>
          </p:cNvPr>
          <p:cNvSpPr txBox="1"/>
          <p:nvPr/>
        </p:nvSpPr>
        <p:spPr>
          <a:xfrm>
            <a:off x="9054791" y="4608682"/>
            <a:ext cx="46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60A87"/>
                </a:solidFill>
              </a:rPr>
              <a:t>“</a:t>
            </a:r>
            <a:r>
              <a:rPr lang="en-US" altLang="ko-KR" dirty="0" err="1">
                <a:solidFill>
                  <a:srgbClr val="C60A87"/>
                </a:solidFill>
              </a:rPr>
              <a:t>jenna</a:t>
            </a:r>
            <a:r>
              <a:rPr lang="en-US" altLang="ko-KR" dirty="0">
                <a:solidFill>
                  <a:srgbClr val="C60A87"/>
                </a:solidFill>
              </a:rPr>
              <a:t>”, “go”, “</a:t>
            </a:r>
            <a:r>
              <a:rPr lang="en-US" altLang="ko-KR" dirty="0" err="1">
                <a:solidFill>
                  <a:srgbClr val="C60A87"/>
                </a:solidFill>
              </a:rPr>
              <a:t>univers</a:t>
            </a:r>
            <a:r>
              <a:rPr lang="en-US" altLang="ko-KR" dirty="0">
                <a:solidFill>
                  <a:srgbClr val="C60A87"/>
                </a:solidFill>
              </a:rPr>
              <a:t>”</a:t>
            </a:r>
            <a:endParaRPr lang="ko-KR" altLang="en-US" dirty="0">
              <a:solidFill>
                <a:srgbClr val="C60A87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5D1FF91-17C7-BE26-F2F0-683A05387020}"/>
              </a:ext>
            </a:extLst>
          </p:cNvPr>
          <p:cNvSpPr/>
          <p:nvPr/>
        </p:nvSpPr>
        <p:spPr>
          <a:xfrm rot="16200000">
            <a:off x="8759283" y="4637231"/>
            <a:ext cx="156118" cy="31223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0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F5E1C70-0315-F349-F4AB-C716A109C94F}"/>
              </a:ext>
            </a:extLst>
          </p:cNvPr>
          <p:cNvSpPr/>
          <p:nvPr/>
        </p:nvSpPr>
        <p:spPr>
          <a:xfrm>
            <a:off x="1977018" y="3285275"/>
            <a:ext cx="7222738" cy="15297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ADF910-7C2E-1AD5-7EB7-BEE58174DBCA}"/>
              </a:ext>
            </a:extLst>
          </p:cNvPr>
          <p:cNvSpPr/>
          <p:nvPr/>
        </p:nvSpPr>
        <p:spPr>
          <a:xfrm>
            <a:off x="1977018" y="1458775"/>
            <a:ext cx="7222738" cy="15297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2AB74-EE1D-C417-ABA5-97133479BBC0}"/>
              </a:ext>
            </a:extLst>
          </p:cNvPr>
          <p:cNvSpPr txBox="1"/>
          <p:nvPr/>
        </p:nvSpPr>
        <p:spPr>
          <a:xfrm>
            <a:off x="1977019" y="3285275"/>
            <a:ext cx="82379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 going honk quite man </a:t>
            </a:r>
            <a:r>
              <a:rPr lang="en-US" altLang="ko-KR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falesh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always top job </a:t>
            </a:r>
            <a:r>
              <a:rPr lang="en-US" altLang="ko-KR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mak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...</a:t>
            </a:r>
          </a:p>
          <a:p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 frequent visitor chain year sad restaurant dec...</a:t>
            </a:r>
          </a:p>
          <a:p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 excellent staff cooperative gentle specially a...</a:t>
            </a:r>
          </a:p>
          <a:p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 always visit place always offer good food one ...</a:t>
            </a:r>
          </a:p>
          <a:p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 lot appraise chef </a:t>
            </a:r>
            <a:r>
              <a:rPr lang="en-US" altLang="ko-KR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deepak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chef </a:t>
            </a:r>
            <a:r>
              <a:rPr lang="en-US" altLang="ko-KR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wangmo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service s...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2DEF4-205E-8DC1-D65B-1E35C717F1C9}"/>
              </a:ext>
            </a:extLst>
          </p:cNvPr>
          <p:cNvSpPr txBox="1"/>
          <p:nvPr/>
        </p:nvSpPr>
        <p:spPr>
          <a:xfrm>
            <a:off x="1977018" y="1458775"/>
            <a:ext cx="87397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Been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going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honk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quite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while . This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ma...</a:t>
            </a:r>
          </a:p>
          <a:p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We have been a 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frequent visitor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at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chain ...</a:t>
            </a:r>
          </a:p>
          <a:p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Excellent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staff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very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cooperative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gentle ....</a:t>
            </a:r>
          </a:p>
          <a:p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 have 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always visit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place.</a:t>
            </a:r>
            <a:r>
              <a:rPr lang="en-US" altLang="ko-KR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they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always off...</a:t>
            </a:r>
          </a:p>
          <a:p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 Lot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appraise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about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Chef Deepak Chef Wangmo ...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29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JORON</dc:creator>
  <cp:lastModifiedBy>JORON</cp:lastModifiedBy>
  <cp:revision>1</cp:revision>
  <dcterms:created xsi:type="dcterms:W3CDTF">2023-06-10T13:20:45Z</dcterms:created>
  <dcterms:modified xsi:type="dcterms:W3CDTF">2023-06-10T13:20:51Z</dcterms:modified>
</cp:coreProperties>
</file>