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2" r:id="rId3"/>
    <p:sldId id="257"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11/30/2020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045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1388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1111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999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774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71321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228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468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4149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45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11/30/2020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2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11/30/2020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28463172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6430E4B-56A0-47D7-B986-FDC6674CE32E}"/>
              </a:ext>
            </a:extLst>
          </p:cNvPr>
          <p:cNvPicPr>
            <a:picLocks noChangeAspect="1"/>
          </p:cNvPicPr>
          <p:nvPr/>
        </p:nvPicPr>
        <p:blipFill rotWithShape="1">
          <a:blip r:embed="rId2">
            <a:alphaModFix amt="55000"/>
          </a:blip>
          <a:srcRect t="2892" b="21198"/>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E26034A5-EDDD-4B09-B200-2D1A1220C595}"/>
              </a:ext>
            </a:extLst>
          </p:cNvPr>
          <p:cNvSpPr>
            <a:spLocks noGrp="1"/>
          </p:cNvSpPr>
          <p:nvPr>
            <p:ph type="ctrTitle"/>
          </p:nvPr>
        </p:nvSpPr>
        <p:spPr>
          <a:xfrm>
            <a:off x="1524000" y="1026747"/>
            <a:ext cx="9144000" cy="2387600"/>
          </a:xfrm>
        </p:spPr>
        <p:txBody>
          <a:bodyPr>
            <a:normAutofit/>
          </a:bodyPr>
          <a:lstStyle/>
          <a:p>
            <a:pPr algn="ctr"/>
            <a:r>
              <a:rPr lang="en-US" sz="8000">
                <a:solidFill>
                  <a:schemeClr val="bg1"/>
                </a:solidFill>
              </a:rPr>
              <a:t>Adaptor Design Pattern</a:t>
            </a:r>
          </a:p>
        </p:txBody>
      </p:sp>
      <p:sp>
        <p:nvSpPr>
          <p:cNvPr id="3" name="Subtitle 2">
            <a:extLst>
              <a:ext uri="{FF2B5EF4-FFF2-40B4-BE49-F238E27FC236}">
                <a16:creationId xmlns:a16="http://schemas.microsoft.com/office/drawing/2014/main" id="{AAB71FB9-B302-44FA-A309-781186660006}"/>
              </a:ext>
            </a:extLst>
          </p:cNvPr>
          <p:cNvSpPr>
            <a:spLocks noGrp="1"/>
          </p:cNvSpPr>
          <p:nvPr>
            <p:ph type="subTitle" idx="1"/>
          </p:nvPr>
        </p:nvSpPr>
        <p:spPr>
          <a:xfrm>
            <a:off x="1524000" y="3927080"/>
            <a:ext cx="9144000" cy="1197323"/>
          </a:xfrm>
        </p:spPr>
        <p:txBody>
          <a:bodyPr>
            <a:normAutofit/>
          </a:bodyPr>
          <a:lstStyle/>
          <a:p>
            <a:pPr algn="ctr"/>
            <a:endParaRPr lang="en-US" sz="3200" dirty="0">
              <a:solidFill>
                <a:schemeClr val="bg1"/>
              </a:solidFill>
            </a:endParaRP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005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F421-E9AA-49C5-ADCF-088901EF26D4}"/>
              </a:ext>
            </a:extLst>
          </p:cNvPr>
          <p:cNvSpPr>
            <a:spLocks noGrp="1"/>
          </p:cNvSpPr>
          <p:nvPr>
            <p:ph type="title"/>
          </p:nvPr>
        </p:nvSpPr>
        <p:spPr/>
        <p:txBody>
          <a:bodyPr/>
          <a:lstStyle/>
          <a:p>
            <a:r>
              <a:rPr lang="en-US" dirty="0"/>
              <a:t>Main Code</a:t>
            </a:r>
          </a:p>
        </p:txBody>
      </p:sp>
      <p:pic>
        <p:nvPicPr>
          <p:cNvPr id="5" name="Content Placeholder 4">
            <a:extLst>
              <a:ext uri="{FF2B5EF4-FFF2-40B4-BE49-F238E27FC236}">
                <a16:creationId xmlns:a16="http://schemas.microsoft.com/office/drawing/2014/main" id="{FEC8901F-F85F-42DC-B096-08565539C61D}"/>
              </a:ext>
            </a:extLst>
          </p:cNvPr>
          <p:cNvPicPr>
            <a:picLocks noGrp="1" noChangeAspect="1"/>
          </p:cNvPicPr>
          <p:nvPr>
            <p:ph idx="1"/>
          </p:nvPr>
        </p:nvPicPr>
        <p:blipFill>
          <a:blip r:embed="rId2"/>
          <a:stretch>
            <a:fillRect/>
          </a:stretch>
        </p:blipFill>
        <p:spPr>
          <a:xfrm>
            <a:off x="0" y="6707"/>
            <a:ext cx="6596388" cy="5753100"/>
          </a:xfrm>
        </p:spPr>
      </p:pic>
      <p:pic>
        <p:nvPicPr>
          <p:cNvPr id="7" name="Picture 6">
            <a:extLst>
              <a:ext uri="{FF2B5EF4-FFF2-40B4-BE49-F238E27FC236}">
                <a16:creationId xmlns:a16="http://schemas.microsoft.com/office/drawing/2014/main" id="{DD4E033E-B29C-4A82-881F-87359CF9F479}"/>
              </a:ext>
            </a:extLst>
          </p:cNvPr>
          <p:cNvPicPr>
            <a:picLocks noChangeAspect="1"/>
          </p:cNvPicPr>
          <p:nvPr/>
        </p:nvPicPr>
        <p:blipFill>
          <a:blip r:embed="rId3"/>
          <a:stretch>
            <a:fillRect/>
          </a:stretch>
        </p:blipFill>
        <p:spPr>
          <a:xfrm>
            <a:off x="5614501" y="211981"/>
            <a:ext cx="6953250" cy="5753100"/>
          </a:xfrm>
          <a:prstGeom prst="rect">
            <a:avLst/>
          </a:prstGeom>
        </p:spPr>
      </p:pic>
    </p:spTree>
    <p:extLst>
      <p:ext uri="{BB962C8B-B14F-4D97-AF65-F5344CB8AC3E}">
        <p14:creationId xmlns:p14="http://schemas.microsoft.com/office/powerpoint/2010/main" val="204659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11E4-E3EE-4172-B4A2-B5BFD819A88B}"/>
              </a:ext>
            </a:extLst>
          </p:cNvPr>
          <p:cNvSpPr>
            <a:spLocks noGrp="1"/>
          </p:cNvSpPr>
          <p:nvPr>
            <p:ph type="title"/>
          </p:nvPr>
        </p:nvSpPr>
        <p:spPr/>
        <p:txBody>
          <a:bodyPr/>
          <a:lstStyle/>
          <a:p>
            <a:r>
              <a:rPr lang="en-US" dirty="0"/>
              <a:t>What type of design pattern is an Adaptor</a:t>
            </a:r>
          </a:p>
        </p:txBody>
      </p:sp>
      <p:sp>
        <p:nvSpPr>
          <p:cNvPr id="3" name="Content Placeholder 2">
            <a:extLst>
              <a:ext uri="{FF2B5EF4-FFF2-40B4-BE49-F238E27FC236}">
                <a16:creationId xmlns:a16="http://schemas.microsoft.com/office/drawing/2014/main" id="{D165CF27-C470-4853-8BF3-56E2A74903E0}"/>
              </a:ext>
            </a:extLst>
          </p:cNvPr>
          <p:cNvSpPr>
            <a:spLocks noGrp="1"/>
          </p:cNvSpPr>
          <p:nvPr>
            <p:ph idx="1"/>
          </p:nvPr>
        </p:nvSpPr>
        <p:spPr/>
        <p:txBody>
          <a:bodyPr/>
          <a:lstStyle/>
          <a:p>
            <a:r>
              <a:rPr lang="en-US" dirty="0"/>
              <a:t>An adaptor is a structural design pattern.</a:t>
            </a:r>
          </a:p>
          <a:p>
            <a:r>
              <a:rPr lang="en-US" dirty="0"/>
              <a:t>Structural design patterns are used when you need to change the functionality of an existing class</a:t>
            </a:r>
          </a:p>
        </p:txBody>
      </p:sp>
    </p:spTree>
    <p:extLst>
      <p:ext uri="{BB962C8B-B14F-4D97-AF65-F5344CB8AC3E}">
        <p14:creationId xmlns:p14="http://schemas.microsoft.com/office/powerpoint/2010/main" val="23744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B384-FBEA-4D03-B183-73597F8FB46F}"/>
              </a:ext>
            </a:extLst>
          </p:cNvPr>
          <p:cNvSpPr>
            <a:spLocks noGrp="1"/>
          </p:cNvSpPr>
          <p:nvPr>
            <p:ph type="title"/>
          </p:nvPr>
        </p:nvSpPr>
        <p:spPr/>
        <p:txBody>
          <a:bodyPr/>
          <a:lstStyle/>
          <a:p>
            <a:r>
              <a:rPr lang="en-US" dirty="0"/>
              <a:t>What is an Adaptor?</a:t>
            </a:r>
          </a:p>
        </p:txBody>
      </p:sp>
      <p:sp>
        <p:nvSpPr>
          <p:cNvPr id="3" name="Content Placeholder 2">
            <a:extLst>
              <a:ext uri="{FF2B5EF4-FFF2-40B4-BE49-F238E27FC236}">
                <a16:creationId xmlns:a16="http://schemas.microsoft.com/office/drawing/2014/main" id="{D78F6F34-677A-4682-B07B-EB63DE7B2ECA}"/>
              </a:ext>
            </a:extLst>
          </p:cNvPr>
          <p:cNvSpPr>
            <a:spLocks noGrp="1"/>
          </p:cNvSpPr>
          <p:nvPr>
            <p:ph idx="1"/>
          </p:nvPr>
        </p:nvSpPr>
        <p:spPr/>
        <p:txBody>
          <a:bodyPr/>
          <a:lstStyle/>
          <a:p>
            <a:r>
              <a:rPr lang="en-US" dirty="0"/>
              <a:t>An adaptor provides an interface to change one data type to another data type.</a:t>
            </a:r>
          </a:p>
          <a:p>
            <a:r>
              <a:rPr lang="en-US" dirty="0"/>
              <a:t>Typically you use the Adaptor between two classes to change the data type.</a:t>
            </a:r>
          </a:p>
          <a:p>
            <a:r>
              <a:rPr lang="en-US" dirty="0"/>
              <a:t>The adaptor can inherit both classes in order to change the data type more easily.</a:t>
            </a:r>
          </a:p>
        </p:txBody>
      </p:sp>
    </p:spTree>
    <p:extLst>
      <p:ext uri="{BB962C8B-B14F-4D97-AF65-F5344CB8AC3E}">
        <p14:creationId xmlns:p14="http://schemas.microsoft.com/office/powerpoint/2010/main" val="337918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E1E5-353B-4EED-BEB1-23E1250D3052}"/>
              </a:ext>
            </a:extLst>
          </p:cNvPr>
          <p:cNvSpPr>
            <a:spLocks noGrp="1"/>
          </p:cNvSpPr>
          <p:nvPr>
            <p:ph type="title"/>
          </p:nvPr>
        </p:nvSpPr>
        <p:spPr/>
        <p:txBody>
          <a:bodyPr/>
          <a:lstStyle/>
          <a:p>
            <a:r>
              <a:rPr lang="en-US" dirty="0"/>
              <a:t>What Is needed to use an Adaptor?</a:t>
            </a:r>
          </a:p>
        </p:txBody>
      </p:sp>
      <p:sp>
        <p:nvSpPr>
          <p:cNvPr id="3" name="Content Placeholder 2">
            <a:extLst>
              <a:ext uri="{FF2B5EF4-FFF2-40B4-BE49-F238E27FC236}">
                <a16:creationId xmlns:a16="http://schemas.microsoft.com/office/drawing/2014/main" id="{C0B0B512-8815-4A76-9604-500EEA8E6525}"/>
              </a:ext>
            </a:extLst>
          </p:cNvPr>
          <p:cNvSpPr>
            <a:spLocks noGrp="1"/>
          </p:cNvSpPr>
          <p:nvPr>
            <p:ph idx="1"/>
          </p:nvPr>
        </p:nvSpPr>
        <p:spPr/>
        <p:txBody>
          <a:bodyPr/>
          <a:lstStyle/>
          <a:p>
            <a:r>
              <a:rPr lang="en-US" dirty="0"/>
              <a:t>An adaptor can be used anywhere that you know what the translation between two data types is.</a:t>
            </a:r>
          </a:p>
          <a:p>
            <a:r>
              <a:rPr lang="en-US" dirty="0"/>
              <a:t>For instance you want to create a line but you have the points data type.</a:t>
            </a:r>
          </a:p>
          <a:p>
            <a:r>
              <a:rPr lang="en-US" dirty="0"/>
              <a:t>You can use the Adaptor to create an interface to translate these two points into a line and return the line data type</a:t>
            </a:r>
          </a:p>
          <a:p>
            <a:r>
              <a:rPr lang="en-US" dirty="0"/>
              <a:t>That way if you have a shape class that only takes in lines but you are given the data type points you can use your adaptor to translate these points into the lines that you need for your shape class</a:t>
            </a:r>
          </a:p>
        </p:txBody>
      </p:sp>
    </p:spTree>
    <p:extLst>
      <p:ext uri="{BB962C8B-B14F-4D97-AF65-F5344CB8AC3E}">
        <p14:creationId xmlns:p14="http://schemas.microsoft.com/office/powerpoint/2010/main" val="46926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CE00-755A-41FC-8263-32253F05FCF1}"/>
              </a:ext>
            </a:extLst>
          </p:cNvPr>
          <p:cNvSpPr>
            <a:spLocks noGrp="1"/>
          </p:cNvSpPr>
          <p:nvPr>
            <p:ph type="title"/>
          </p:nvPr>
        </p:nvSpPr>
        <p:spPr/>
        <p:txBody>
          <a:bodyPr/>
          <a:lstStyle/>
          <a:p>
            <a:r>
              <a:rPr lang="en-US" dirty="0"/>
              <a:t>Why is this useful</a:t>
            </a:r>
          </a:p>
        </p:txBody>
      </p:sp>
      <p:sp>
        <p:nvSpPr>
          <p:cNvPr id="3" name="Content Placeholder 2">
            <a:extLst>
              <a:ext uri="{FF2B5EF4-FFF2-40B4-BE49-F238E27FC236}">
                <a16:creationId xmlns:a16="http://schemas.microsoft.com/office/drawing/2014/main" id="{316E8786-D316-46B4-9C5A-1D13448F4030}"/>
              </a:ext>
            </a:extLst>
          </p:cNvPr>
          <p:cNvSpPr>
            <a:spLocks noGrp="1"/>
          </p:cNvSpPr>
          <p:nvPr>
            <p:ph idx="1"/>
          </p:nvPr>
        </p:nvSpPr>
        <p:spPr/>
        <p:txBody>
          <a:bodyPr>
            <a:normAutofit lnSpcReduction="10000"/>
          </a:bodyPr>
          <a:lstStyle/>
          <a:p>
            <a:r>
              <a:rPr lang="en-US" dirty="0"/>
              <a:t>I have personally had to change data types a lot of times in this class while doing projects.</a:t>
            </a:r>
          </a:p>
          <a:p>
            <a:r>
              <a:rPr lang="en-US" dirty="0"/>
              <a:t>For instance when I read a text file in as data and all the data comes in as strings.</a:t>
            </a:r>
          </a:p>
          <a:p>
            <a:r>
              <a:rPr lang="en-US" dirty="0"/>
              <a:t>Usually I solve this problem by coding in line a translation to the data type as needed.</a:t>
            </a:r>
          </a:p>
          <a:p>
            <a:r>
              <a:rPr lang="en-US" dirty="0"/>
              <a:t>However this solution requires me to recode the same solution over and over for each time I need to translate.</a:t>
            </a:r>
          </a:p>
          <a:p>
            <a:r>
              <a:rPr lang="en-US" dirty="0"/>
              <a:t>Another possible solution is creating a method that solves this problem, However if I create a method and another class needs this solution I’m am then violating the single responsibility principal of SOLID programming since the shape class does not need to know how to convert points into lines any more then it needs to know how to convert strings into </a:t>
            </a:r>
            <a:r>
              <a:rPr lang="en-US" dirty="0" err="1"/>
              <a:t>ints</a:t>
            </a:r>
            <a:r>
              <a:rPr lang="en-US" dirty="0"/>
              <a:t> everything inside the shape class should relate to the Shape datatype</a:t>
            </a:r>
          </a:p>
        </p:txBody>
      </p:sp>
    </p:spTree>
    <p:extLst>
      <p:ext uri="{BB962C8B-B14F-4D97-AF65-F5344CB8AC3E}">
        <p14:creationId xmlns:p14="http://schemas.microsoft.com/office/powerpoint/2010/main" val="74583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C90F-C166-412B-96D2-9FC950E451D5}"/>
              </a:ext>
            </a:extLst>
          </p:cNvPr>
          <p:cNvSpPr>
            <a:spLocks noGrp="1"/>
          </p:cNvSpPr>
          <p:nvPr>
            <p:ph type="title"/>
          </p:nvPr>
        </p:nvSpPr>
        <p:spPr/>
        <p:txBody>
          <a:bodyPr/>
          <a:lstStyle/>
          <a:p>
            <a:r>
              <a:rPr lang="en-US" dirty="0"/>
              <a:t>Why is it useful continued</a:t>
            </a:r>
          </a:p>
        </p:txBody>
      </p:sp>
      <p:sp>
        <p:nvSpPr>
          <p:cNvPr id="3" name="Content Placeholder 2">
            <a:extLst>
              <a:ext uri="{FF2B5EF4-FFF2-40B4-BE49-F238E27FC236}">
                <a16:creationId xmlns:a16="http://schemas.microsoft.com/office/drawing/2014/main" id="{2DB76003-CC00-49B3-9478-43F758AC7547}"/>
              </a:ext>
            </a:extLst>
          </p:cNvPr>
          <p:cNvSpPr>
            <a:spLocks noGrp="1"/>
          </p:cNvSpPr>
          <p:nvPr>
            <p:ph idx="1"/>
          </p:nvPr>
        </p:nvSpPr>
        <p:spPr/>
        <p:txBody>
          <a:bodyPr/>
          <a:lstStyle/>
          <a:p>
            <a:r>
              <a:rPr lang="en-US" dirty="0"/>
              <a:t>The better solution would be having a independent class (adaptor) that has a single responsibility of translating strings to </a:t>
            </a:r>
            <a:r>
              <a:rPr lang="en-US" dirty="0" err="1"/>
              <a:t>ints</a:t>
            </a:r>
            <a:r>
              <a:rPr lang="en-US" dirty="0"/>
              <a:t>, lines to points, characters to </a:t>
            </a:r>
            <a:r>
              <a:rPr lang="en-US" dirty="0" err="1"/>
              <a:t>askii</a:t>
            </a:r>
            <a:r>
              <a:rPr lang="en-US" dirty="0"/>
              <a:t>.</a:t>
            </a:r>
          </a:p>
          <a:p>
            <a:r>
              <a:rPr lang="en-US" dirty="0"/>
              <a:t>Any kind of video game programming uses adaptors all the time</a:t>
            </a:r>
          </a:p>
          <a:p>
            <a:r>
              <a:rPr lang="en-US" dirty="0"/>
              <a:t>You pick up your sword =&gt; the sword object becomes an inventory object.</a:t>
            </a:r>
          </a:p>
          <a:p>
            <a:r>
              <a:rPr lang="en-US" dirty="0"/>
              <a:t>You put your inventory sword into storage =&gt; the inventory object becomes a storage object.</a:t>
            </a:r>
          </a:p>
          <a:p>
            <a:r>
              <a:rPr lang="en-US" dirty="0"/>
              <a:t>I take the sword out of storage and equip it =&gt; it becomes an </a:t>
            </a:r>
            <a:r>
              <a:rPr lang="en-US"/>
              <a:t>equipment object</a:t>
            </a:r>
            <a:endParaRPr lang="en-US" dirty="0"/>
          </a:p>
          <a:p>
            <a:endParaRPr lang="en-US" dirty="0"/>
          </a:p>
        </p:txBody>
      </p:sp>
    </p:spTree>
    <p:extLst>
      <p:ext uri="{BB962C8B-B14F-4D97-AF65-F5344CB8AC3E}">
        <p14:creationId xmlns:p14="http://schemas.microsoft.com/office/powerpoint/2010/main" val="97536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0734-BF58-44D9-94EF-57B58EF1BEB5}"/>
              </a:ext>
            </a:extLst>
          </p:cNvPr>
          <p:cNvSpPr>
            <a:spLocks noGrp="1"/>
          </p:cNvSpPr>
          <p:nvPr>
            <p:ph type="title"/>
          </p:nvPr>
        </p:nvSpPr>
        <p:spPr/>
        <p:txBody>
          <a:bodyPr/>
          <a:lstStyle/>
          <a:p>
            <a:r>
              <a:rPr lang="en-US" dirty="0"/>
              <a:t>How I used it</a:t>
            </a:r>
          </a:p>
        </p:txBody>
      </p:sp>
      <p:sp>
        <p:nvSpPr>
          <p:cNvPr id="3" name="Content Placeholder 2">
            <a:extLst>
              <a:ext uri="{FF2B5EF4-FFF2-40B4-BE49-F238E27FC236}">
                <a16:creationId xmlns:a16="http://schemas.microsoft.com/office/drawing/2014/main" id="{03EC4EB6-AD81-4431-98BB-1DA42E426D40}"/>
              </a:ext>
            </a:extLst>
          </p:cNvPr>
          <p:cNvSpPr>
            <a:spLocks noGrp="1"/>
          </p:cNvSpPr>
          <p:nvPr>
            <p:ph idx="1"/>
          </p:nvPr>
        </p:nvSpPr>
        <p:spPr/>
        <p:txBody>
          <a:bodyPr/>
          <a:lstStyle/>
          <a:p>
            <a:r>
              <a:rPr lang="en-US" dirty="0"/>
              <a:t>I wrote a program to read data from an in memory database.</a:t>
            </a:r>
          </a:p>
          <a:p>
            <a:r>
              <a:rPr lang="en-US" dirty="0"/>
              <a:t>This data had the population of all the people in the united states however this data came in as a string it also had data in millions instead of data in ones</a:t>
            </a:r>
          </a:p>
          <a:p>
            <a:r>
              <a:rPr lang="en-US" dirty="0"/>
              <a:t>I used the singleton to create the database since I only wanted one database ever.</a:t>
            </a:r>
          </a:p>
          <a:p>
            <a:r>
              <a:rPr lang="en-US" dirty="0"/>
              <a:t>I used the adaptor to change the strings from the data type it came in as to </a:t>
            </a:r>
            <a:r>
              <a:rPr lang="en-US" dirty="0" err="1"/>
              <a:t>ints</a:t>
            </a:r>
            <a:r>
              <a:rPr lang="en-US" dirty="0"/>
              <a:t> or strings as I needed it.</a:t>
            </a:r>
          </a:p>
          <a:p>
            <a:r>
              <a:rPr lang="en-US" dirty="0"/>
              <a:t>I used the State pattern to change the state from accepting immigrants to not accepting immigrants</a:t>
            </a:r>
          </a:p>
        </p:txBody>
      </p:sp>
    </p:spTree>
    <p:extLst>
      <p:ext uri="{BB962C8B-B14F-4D97-AF65-F5344CB8AC3E}">
        <p14:creationId xmlns:p14="http://schemas.microsoft.com/office/powerpoint/2010/main" val="313067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BF6B-4829-4D08-9785-4A22672FF48D}"/>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2279EFF9-AC90-4F35-8AA7-0FC0C112D0C6}"/>
              </a:ext>
            </a:extLst>
          </p:cNvPr>
          <p:cNvPicPr>
            <a:picLocks noGrp="1" noChangeAspect="1"/>
          </p:cNvPicPr>
          <p:nvPr>
            <p:ph idx="1"/>
          </p:nvPr>
        </p:nvPicPr>
        <p:blipFill>
          <a:blip r:embed="rId2"/>
          <a:stretch>
            <a:fillRect/>
          </a:stretch>
        </p:blipFill>
        <p:spPr>
          <a:xfrm>
            <a:off x="2734502" y="212862"/>
            <a:ext cx="3361498" cy="6099492"/>
          </a:xfrm>
        </p:spPr>
      </p:pic>
    </p:spTree>
    <p:extLst>
      <p:ext uri="{BB962C8B-B14F-4D97-AF65-F5344CB8AC3E}">
        <p14:creationId xmlns:p14="http://schemas.microsoft.com/office/powerpoint/2010/main" val="143820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A51D-B19F-4BF1-89EA-660A76F2D15A}"/>
              </a:ext>
            </a:extLst>
          </p:cNvPr>
          <p:cNvSpPr>
            <a:spLocks noGrp="1"/>
          </p:cNvSpPr>
          <p:nvPr>
            <p:ph type="title"/>
          </p:nvPr>
        </p:nvSpPr>
        <p:spPr/>
        <p:txBody>
          <a:bodyPr/>
          <a:lstStyle/>
          <a:p>
            <a:r>
              <a:rPr lang="en-US" dirty="0"/>
              <a:t>Adaptor Code</a:t>
            </a:r>
          </a:p>
        </p:txBody>
      </p:sp>
      <p:pic>
        <p:nvPicPr>
          <p:cNvPr id="5" name="Content Placeholder 4">
            <a:extLst>
              <a:ext uri="{FF2B5EF4-FFF2-40B4-BE49-F238E27FC236}">
                <a16:creationId xmlns:a16="http://schemas.microsoft.com/office/drawing/2014/main" id="{FCC63E5E-9CA0-4BA4-A167-E8B08D00DD95}"/>
              </a:ext>
            </a:extLst>
          </p:cNvPr>
          <p:cNvPicPr>
            <a:picLocks noGrp="1" noChangeAspect="1"/>
          </p:cNvPicPr>
          <p:nvPr>
            <p:ph idx="1"/>
          </p:nvPr>
        </p:nvPicPr>
        <p:blipFill>
          <a:blip r:embed="rId2"/>
          <a:stretch>
            <a:fillRect/>
          </a:stretch>
        </p:blipFill>
        <p:spPr>
          <a:xfrm>
            <a:off x="964778" y="2007116"/>
            <a:ext cx="2800350" cy="3514725"/>
          </a:xfrm>
        </p:spPr>
      </p:pic>
      <p:pic>
        <p:nvPicPr>
          <p:cNvPr id="7" name="Picture 6">
            <a:extLst>
              <a:ext uri="{FF2B5EF4-FFF2-40B4-BE49-F238E27FC236}">
                <a16:creationId xmlns:a16="http://schemas.microsoft.com/office/drawing/2014/main" id="{06EBA74C-B28B-4357-9845-91F8FC5013EE}"/>
              </a:ext>
            </a:extLst>
          </p:cNvPr>
          <p:cNvPicPr>
            <a:picLocks noChangeAspect="1"/>
          </p:cNvPicPr>
          <p:nvPr/>
        </p:nvPicPr>
        <p:blipFill>
          <a:blip r:embed="rId3"/>
          <a:stretch>
            <a:fillRect/>
          </a:stretch>
        </p:blipFill>
        <p:spPr>
          <a:xfrm>
            <a:off x="4481512" y="1819275"/>
            <a:ext cx="3228975" cy="3219450"/>
          </a:xfrm>
          <a:prstGeom prst="rect">
            <a:avLst/>
          </a:prstGeom>
        </p:spPr>
      </p:pic>
    </p:spTree>
    <p:extLst>
      <p:ext uri="{BB962C8B-B14F-4D97-AF65-F5344CB8AC3E}">
        <p14:creationId xmlns:p14="http://schemas.microsoft.com/office/powerpoint/2010/main" val="1843651637"/>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83620"/>
      </a:dk2>
      <a:lt2>
        <a:srgbClr val="E2E7E8"/>
      </a:lt2>
      <a:accent1>
        <a:srgbClr val="C49792"/>
      </a:accent1>
      <a:accent2>
        <a:srgbClr val="BA9D7F"/>
      </a:accent2>
      <a:accent3>
        <a:srgbClr val="A8A57F"/>
      </a:accent3>
      <a:accent4>
        <a:srgbClr val="98AB74"/>
      </a:accent4>
      <a:accent5>
        <a:srgbClr val="8CAD83"/>
      </a:accent5>
      <a:accent6>
        <a:srgbClr val="78AF82"/>
      </a:accent6>
      <a:hlink>
        <a:srgbClr val="588C92"/>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The Hand Bold</vt:lpstr>
      <vt:lpstr>The Serif Hand Black</vt:lpstr>
      <vt:lpstr>SketchyVTI</vt:lpstr>
      <vt:lpstr>Adaptor Design Pattern</vt:lpstr>
      <vt:lpstr>What type of design pattern is an Adaptor</vt:lpstr>
      <vt:lpstr>What is an Adaptor?</vt:lpstr>
      <vt:lpstr>What Is needed to use an Adaptor?</vt:lpstr>
      <vt:lpstr>Why is this useful</vt:lpstr>
      <vt:lpstr>Why is it useful continued</vt:lpstr>
      <vt:lpstr>How I used it</vt:lpstr>
      <vt:lpstr>Example:</vt:lpstr>
      <vt:lpstr>Adaptor Code</vt:lpstr>
      <vt:lpstr>Main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Adaptor Design Pattern</dc:title>
  <dc:creator>Joseph Rossitto</dc:creator>
  <cp:lastModifiedBy>Joseph Rossitto</cp:lastModifiedBy>
  <cp:revision>5</cp:revision>
  <dcterms:created xsi:type="dcterms:W3CDTF">2020-11-30T20:17:01Z</dcterms:created>
  <dcterms:modified xsi:type="dcterms:W3CDTF">2020-11-30T20:50:55Z</dcterms:modified>
</cp:coreProperties>
</file>