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7" r:id="rId1"/>
  </p:sldMasterIdLst>
  <p:notesMasterIdLst>
    <p:notesMasterId r:id="rId22"/>
  </p:notesMasterIdLst>
  <p:handoutMasterIdLst>
    <p:handoutMasterId r:id="rId23"/>
  </p:handoutMasterIdLst>
  <p:sldIdLst>
    <p:sldId id="257" r:id="rId2"/>
    <p:sldId id="256" r:id="rId3"/>
    <p:sldId id="258" r:id="rId4"/>
    <p:sldId id="259" r:id="rId5"/>
    <p:sldId id="260" r:id="rId6"/>
    <p:sldId id="261" r:id="rId7"/>
    <p:sldId id="262" r:id="rId8"/>
    <p:sldId id="275" r:id="rId9"/>
    <p:sldId id="263" r:id="rId10"/>
    <p:sldId id="265" r:id="rId11"/>
    <p:sldId id="272" r:id="rId12"/>
    <p:sldId id="274" r:id="rId13"/>
    <p:sldId id="273" r:id="rId14"/>
    <p:sldId id="266" r:id="rId15"/>
    <p:sldId id="267" r:id="rId16"/>
    <p:sldId id="269" r:id="rId17"/>
    <p:sldId id="270" r:id="rId18"/>
    <p:sldId id="271" r:id="rId19"/>
    <p:sldId id="268" r:id="rId20"/>
    <p:sldId id="26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68"/>
    <p:restoredTop sz="90947"/>
  </p:normalViewPr>
  <p:slideViewPr>
    <p:cSldViewPr>
      <p:cViewPr varScale="1">
        <p:scale>
          <a:sx n="82" d="100"/>
          <a:sy n="82" d="100"/>
        </p:scale>
        <p:origin x="176" y="8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2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9A49B8-212B-46F0-BBDF-33C2EDC1060C}" type="doc">
      <dgm:prSet loTypeId="urn:microsoft.com/office/officeart/2005/8/layout/vList2" loCatId="list" qsTypeId="urn:microsoft.com/office/officeart/2005/8/quickstyle/simple2" qsCatId="simple" csTypeId="urn:microsoft.com/office/officeart/2005/8/colors/colorful5" csCatId="colorful"/>
      <dgm:spPr/>
      <dgm:t>
        <a:bodyPr/>
        <a:lstStyle/>
        <a:p>
          <a:endParaRPr lang="en-US"/>
        </a:p>
      </dgm:t>
    </dgm:pt>
    <dgm:pt modelId="{DC1B81CD-F3CA-4879-9ED2-9E665C301E57}">
      <dgm:prSet/>
      <dgm:spPr/>
      <dgm:t>
        <a:bodyPr/>
        <a:lstStyle/>
        <a:p>
          <a:r>
            <a:rPr lang="en-US"/>
            <a:t>Now that we have a function to swap two ints, what if we want to write a function to swap two doubles.</a:t>
          </a:r>
        </a:p>
      </dgm:t>
    </dgm:pt>
    <dgm:pt modelId="{7257E685-F948-4609-A55C-D7CDD59FAE11}" type="parTrans" cxnId="{24FF6DAD-0F36-4245-BEDC-9F9BE300C673}">
      <dgm:prSet/>
      <dgm:spPr/>
      <dgm:t>
        <a:bodyPr/>
        <a:lstStyle/>
        <a:p>
          <a:endParaRPr lang="en-US"/>
        </a:p>
      </dgm:t>
    </dgm:pt>
    <dgm:pt modelId="{11445A43-7FAA-4766-86B0-F4FA6A423539}" type="sibTrans" cxnId="{24FF6DAD-0F36-4245-BEDC-9F9BE300C673}">
      <dgm:prSet/>
      <dgm:spPr/>
      <dgm:t>
        <a:bodyPr/>
        <a:lstStyle/>
        <a:p>
          <a:endParaRPr lang="en-US"/>
        </a:p>
      </dgm:t>
    </dgm:pt>
    <dgm:pt modelId="{53C7D30A-0DC1-4A34-BC0C-E637D79089D2}">
      <dgm:prSet/>
      <dgm:spPr/>
      <dgm:t>
        <a:bodyPr/>
        <a:lstStyle/>
        <a:p>
          <a:r>
            <a:rPr lang="en-US"/>
            <a:t>Easiest approach might be to modify the earlier function by changing all int to double</a:t>
          </a:r>
        </a:p>
      </dgm:t>
    </dgm:pt>
    <dgm:pt modelId="{FCE438BF-715E-43FA-BD56-4150922B8771}" type="parTrans" cxnId="{5E843D1A-42FD-4B1A-856D-87A01313132F}">
      <dgm:prSet/>
      <dgm:spPr/>
      <dgm:t>
        <a:bodyPr/>
        <a:lstStyle/>
        <a:p>
          <a:endParaRPr lang="en-US"/>
        </a:p>
      </dgm:t>
    </dgm:pt>
    <dgm:pt modelId="{3F535AE3-658A-4DCA-BBF2-FCC6757790CE}" type="sibTrans" cxnId="{5E843D1A-42FD-4B1A-856D-87A01313132F}">
      <dgm:prSet/>
      <dgm:spPr/>
      <dgm:t>
        <a:bodyPr/>
        <a:lstStyle/>
        <a:p>
          <a:endParaRPr lang="en-US"/>
        </a:p>
      </dgm:t>
    </dgm:pt>
    <dgm:pt modelId="{165AC770-A945-4324-85F7-54F33489A005}">
      <dgm:prSet/>
      <dgm:spPr/>
      <dgm:t>
        <a:bodyPr/>
        <a:lstStyle/>
        <a:p>
          <a:r>
            <a:rPr lang="en-US"/>
            <a:t>Function overloading allows us to use the same name.</a:t>
          </a:r>
        </a:p>
      </dgm:t>
    </dgm:pt>
    <dgm:pt modelId="{D25B435D-D8CF-4C86-AC6A-C40EA26FCBC8}" type="parTrans" cxnId="{811AB9A4-83DD-4EE6-8B07-388BCC75B1AB}">
      <dgm:prSet/>
      <dgm:spPr/>
      <dgm:t>
        <a:bodyPr/>
        <a:lstStyle/>
        <a:p>
          <a:endParaRPr lang="en-US"/>
        </a:p>
      </dgm:t>
    </dgm:pt>
    <dgm:pt modelId="{7B8468A7-8564-488F-9926-CC8466055783}" type="sibTrans" cxnId="{811AB9A4-83DD-4EE6-8B07-388BCC75B1AB}">
      <dgm:prSet/>
      <dgm:spPr/>
      <dgm:t>
        <a:bodyPr/>
        <a:lstStyle/>
        <a:p>
          <a:endParaRPr lang="en-US"/>
        </a:p>
      </dgm:t>
    </dgm:pt>
    <dgm:pt modelId="{1E60E42F-3F22-714C-9BF5-5AEE528AD309}" type="pres">
      <dgm:prSet presAssocID="{819A49B8-212B-46F0-BBDF-33C2EDC1060C}" presName="linear" presStyleCnt="0">
        <dgm:presLayoutVars>
          <dgm:animLvl val="lvl"/>
          <dgm:resizeHandles val="exact"/>
        </dgm:presLayoutVars>
      </dgm:prSet>
      <dgm:spPr/>
    </dgm:pt>
    <dgm:pt modelId="{97048237-AEDA-A447-87A6-640118C99315}" type="pres">
      <dgm:prSet presAssocID="{DC1B81CD-F3CA-4879-9ED2-9E665C301E57}" presName="parentText" presStyleLbl="node1" presStyleIdx="0" presStyleCnt="3">
        <dgm:presLayoutVars>
          <dgm:chMax val="0"/>
          <dgm:bulletEnabled val="1"/>
        </dgm:presLayoutVars>
      </dgm:prSet>
      <dgm:spPr/>
    </dgm:pt>
    <dgm:pt modelId="{1F7C37AD-0D00-764D-B65F-D9E9362F4FBA}" type="pres">
      <dgm:prSet presAssocID="{11445A43-7FAA-4766-86B0-F4FA6A423539}" presName="spacer" presStyleCnt="0"/>
      <dgm:spPr/>
    </dgm:pt>
    <dgm:pt modelId="{7B0EC778-A453-4B4C-82D8-BB917AEAEC98}" type="pres">
      <dgm:prSet presAssocID="{53C7D30A-0DC1-4A34-BC0C-E637D79089D2}" presName="parentText" presStyleLbl="node1" presStyleIdx="1" presStyleCnt="3">
        <dgm:presLayoutVars>
          <dgm:chMax val="0"/>
          <dgm:bulletEnabled val="1"/>
        </dgm:presLayoutVars>
      </dgm:prSet>
      <dgm:spPr/>
    </dgm:pt>
    <dgm:pt modelId="{99FA76AD-1FDC-DD45-9E22-A16B2C855511}" type="pres">
      <dgm:prSet presAssocID="{3F535AE3-658A-4DCA-BBF2-FCC6757790CE}" presName="spacer" presStyleCnt="0"/>
      <dgm:spPr/>
    </dgm:pt>
    <dgm:pt modelId="{CFB65A55-B768-9940-8DE8-A2F5DCEF6B70}" type="pres">
      <dgm:prSet presAssocID="{165AC770-A945-4324-85F7-54F33489A005}" presName="parentText" presStyleLbl="node1" presStyleIdx="2" presStyleCnt="3">
        <dgm:presLayoutVars>
          <dgm:chMax val="0"/>
          <dgm:bulletEnabled val="1"/>
        </dgm:presLayoutVars>
      </dgm:prSet>
      <dgm:spPr/>
    </dgm:pt>
  </dgm:ptLst>
  <dgm:cxnLst>
    <dgm:cxn modelId="{5E843D1A-42FD-4B1A-856D-87A01313132F}" srcId="{819A49B8-212B-46F0-BBDF-33C2EDC1060C}" destId="{53C7D30A-0DC1-4A34-BC0C-E637D79089D2}" srcOrd="1" destOrd="0" parTransId="{FCE438BF-715E-43FA-BD56-4150922B8771}" sibTransId="{3F535AE3-658A-4DCA-BBF2-FCC6757790CE}"/>
    <dgm:cxn modelId="{0AEFB031-0640-E24C-B775-87282DBD3144}" type="presOf" srcId="{165AC770-A945-4324-85F7-54F33489A005}" destId="{CFB65A55-B768-9940-8DE8-A2F5DCEF6B70}" srcOrd="0" destOrd="0" presId="urn:microsoft.com/office/officeart/2005/8/layout/vList2"/>
    <dgm:cxn modelId="{E8CB344E-9802-E344-9F51-A74E254B78DE}" type="presOf" srcId="{819A49B8-212B-46F0-BBDF-33C2EDC1060C}" destId="{1E60E42F-3F22-714C-9BF5-5AEE528AD309}" srcOrd="0" destOrd="0" presId="urn:microsoft.com/office/officeart/2005/8/layout/vList2"/>
    <dgm:cxn modelId="{811AB9A4-83DD-4EE6-8B07-388BCC75B1AB}" srcId="{819A49B8-212B-46F0-BBDF-33C2EDC1060C}" destId="{165AC770-A945-4324-85F7-54F33489A005}" srcOrd="2" destOrd="0" parTransId="{D25B435D-D8CF-4C86-AC6A-C40EA26FCBC8}" sibTransId="{7B8468A7-8564-488F-9926-CC8466055783}"/>
    <dgm:cxn modelId="{24FF6DAD-0F36-4245-BEDC-9F9BE300C673}" srcId="{819A49B8-212B-46F0-BBDF-33C2EDC1060C}" destId="{DC1B81CD-F3CA-4879-9ED2-9E665C301E57}" srcOrd="0" destOrd="0" parTransId="{7257E685-F948-4609-A55C-D7CDD59FAE11}" sibTransId="{11445A43-7FAA-4766-86B0-F4FA6A423539}"/>
    <dgm:cxn modelId="{DBBE15E4-EC97-A748-8815-97850A7E2B37}" type="presOf" srcId="{53C7D30A-0DC1-4A34-BC0C-E637D79089D2}" destId="{7B0EC778-A453-4B4C-82D8-BB917AEAEC98}" srcOrd="0" destOrd="0" presId="urn:microsoft.com/office/officeart/2005/8/layout/vList2"/>
    <dgm:cxn modelId="{2D6EE1EB-FB5D-7E46-9FE7-0874A2930CE1}" type="presOf" srcId="{DC1B81CD-F3CA-4879-9ED2-9E665C301E57}" destId="{97048237-AEDA-A447-87A6-640118C99315}" srcOrd="0" destOrd="0" presId="urn:microsoft.com/office/officeart/2005/8/layout/vList2"/>
    <dgm:cxn modelId="{69F5B36B-E699-C549-81AB-B9C738DFFE2D}" type="presParOf" srcId="{1E60E42F-3F22-714C-9BF5-5AEE528AD309}" destId="{97048237-AEDA-A447-87A6-640118C99315}" srcOrd="0" destOrd="0" presId="urn:microsoft.com/office/officeart/2005/8/layout/vList2"/>
    <dgm:cxn modelId="{7DF9E4E2-8B1F-3F4F-A4D8-21B9885C875C}" type="presParOf" srcId="{1E60E42F-3F22-714C-9BF5-5AEE528AD309}" destId="{1F7C37AD-0D00-764D-B65F-D9E9362F4FBA}" srcOrd="1" destOrd="0" presId="urn:microsoft.com/office/officeart/2005/8/layout/vList2"/>
    <dgm:cxn modelId="{48A0E58A-950B-2142-9B72-977E737A848D}" type="presParOf" srcId="{1E60E42F-3F22-714C-9BF5-5AEE528AD309}" destId="{7B0EC778-A453-4B4C-82D8-BB917AEAEC98}" srcOrd="2" destOrd="0" presId="urn:microsoft.com/office/officeart/2005/8/layout/vList2"/>
    <dgm:cxn modelId="{F212FCBB-4C36-2347-A3CB-AEDDCA64981A}" type="presParOf" srcId="{1E60E42F-3F22-714C-9BF5-5AEE528AD309}" destId="{99FA76AD-1FDC-DD45-9E22-A16B2C855511}" srcOrd="3" destOrd="0" presId="urn:microsoft.com/office/officeart/2005/8/layout/vList2"/>
    <dgm:cxn modelId="{CE0FB6B2-D77B-9448-A015-3BA9B2530773}" type="presParOf" srcId="{1E60E42F-3F22-714C-9BF5-5AEE528AD309}" destId="{CFB65A55-B768-9940-8DE8-A2F5DCEF6B7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44DB40-4D3D-43C3-8DF2-51C46B68DFA1}" type="doc">
      <dgm:prSet loTypeId="urn:microsoft.com/office/officeart/2005/8/layout/vList2" loCatId="list" qsTypeId="urn:microsoft.com/office/officeart/2005/8/quickstyle/simple2" qsCatId="simple" csTypeId="urn:microsoft.com/office/officeart/2005/8/colors/colorful5" csCatId="colorful"/>
      <dgm:spPr/>
      <dgm:t>
        <a:bodyPr/>
        <a:lstStyle/>
        <a:p>
          <a:endParaRPr lang="en-US"/>
        </a:p>
      </dgm:t>
    </dgm:pt>
    <dgm:pt modelId="{4402751B-978B-4B4F-A0B9-66CAF95E63A6}">
      <dgm:prSet/>
      <dgm:spPr/>
      <dgm:t>
        <a:bodyPr/>
        <a:lstStyle/>
        <a:p>
          <a:r>
            <a:rPr lang="en-US"/>
            <a:t>Container classes like Stack, Queue, etc. might be needed to store any kind of data type and lend themselves to template implementations quite naturally.</a:t>
          </a:r>
        </a:p>
      </dgm:t>
    </dgm:pt>
    <dgm:pt modelId="{FD11BF79-9FCF-495E-B059-FB6376035EA4}" type="parTrans" cxnId="{AC8DC18B-1E7D-4A19-A0C4-CE4A3EF504D6}">
      <dgm:prSet/>
      <dgm:spPr/>
      <dgm:t>
        <a:bodyPr/>
        <a:lstStyle/>
        <a:p>
          <a:endParaRPr lang="en-US"/>
        </a:p>
      </dgm:t>
    </dgm:pt>
    <dgm:pt modelId="{8DC446DD-4376-4E41-B1A1-2431A3E98696}" type="sibTrans" cxnId="{AC8DC18B-1E7D-4A19-A0C4-CE4A3EF504D6}">
      <dgm:prSet/>
      <dgm:spPr/>
      <dgm:t>
        <a:bodyPr/>
        <a:lstStyle/>
        <a:p>
          <a:endParaRPr lang="en-US"/>
        </a:p>
      </dgm:t>
    </dgm:pt>
    <dgm:pt modelId="{27FA6183-AED2-4289-A999-248CE9FD0A22}">
      <dgm:prSet/>
      <dgm:spPr/>
      <dgm:t>
        <a:bodyPr/>
        <a:lstStyle/>
        <a:p>
          <a:r>
            <a:rPr lang="en-US"/>
            <a:t>The next slide shows a few approaches to enable creation of stack of different data types.</a:t>
          </a:r>
        </a:p>
      </dgm:t>
    </dgm:pt>
    <dgm:pt modelId="{6978672D-79A3-452A-BB5E-6A0BF4C81DEF}" type="parTrans" cxnId="{0D00BCC1-783C-4C36-B77D-FABCB7D2A43C}">
      <dgm:prSet/>
      <dgm:spPr/>
      <dgm:t>
        <a:bodyPr/>
        <a:lstStyle/>
        <a:p>
          <a:endParaRPr lang="en-US"/>
        </a:p>
      </dgm:t>
    </dgm:pt>
    <dgm:pt modelId="{79167A3D-9133-4BFC-A7DF-92C2FEADCBA3}" type="sibTrans" cxnId="{0D00BCC1-783C-4C36-B77D-FABCB7D2A43C}">
      <dgm:prSet/>
      <dgm:spPr/>
      <dgm:t>
        <a:bodyPr/>
        <a:lstStyle/>
        <a:p>
          <a:endParaRPr lang="en-US"/>
        </a:p>
      </dgm:t>
    </dgm:pt>
    <dgm:pt modelId="{47BAE2AF-AB6D-6B4E-8CA1-2ED34FF07CF9}" type="pres">
      <dgm:prSet presAssocID="{7D44DB40-4D3D-43C3-8DF2-51C46B68DFA1}" presName="linear" presStyleCnt="0">
        <dgm:presLayoutVars>
          <dgm:animLvl val="lvl"/>
          <dgm:resizeHandles val="exact"/>
        </dgm:presLayoutVars>
      </dgm:prSet>
      <dgm:spPr/>
    </dgm:pt>
    <dgm:pt modelId="{8A46BFC4-54FA-B74F-A648-C8B5B44D7F0A}" type="pres">
      <dgm:prSet presAssocID="{4402751B-978B-4B4F-A0B9-66CAF95E63A6}" presName="parentText" presStyleLbl="node1" presStyleIdx="0" presStyleCnt="2">
        <dgm:presLayoutVars>
          <dgm:chMax val="0"/>
          <dgm:bulletEnabled val="1"/>
        </dgm:presLayoutVars>
      </dgm:prSet>
      <dgm:spPr/>
    </dgm:pt>
    <dgm:pt modelId="{0E099140-CD50-1847-BA0D-AA3B5714C056}" type="pres">
      <dgm:prSet presAssocID="{8DC446DD-4376-4E41-B1A1-2431A3E98696}" presName="spacer" presStyleCnt="0"/>
      <dgm:spPr/>
    </dgm:pt>
    <dgm:pt modelId="{192E3668-92CF-C046-94F6-7E3DD1C600AD}" type="pres">
      <dgm:prSet presAssocID="{27FA6183-AED2-4289-A999-248CE9FD0A22}" presName="parentText" presStyleLbl="node1" presStyleIdx="1" presStyleCnt="2">
        <dgm:presLayoutVars>
          <dgm:chMax val="0"/>
          <dgm:bulletEnabled val="1"/>
        </dgm:presLayoutVars>
      </dgm:prSet>
      <dgm:spPr/>
    </dgm:pt>
  </dgm:ptLst>
  <dgm:cxnLst>
    <dgm:cxn modelId="{901E011B-D107-D04F-97AD-DDDB6657E3E5}" type="presOf" srcId="{27FA6183-AED2-4289-A999-248CE9FD0A22}" destId="{192E3668-92CF-C046-94F6-7E3DD1C600AD}" srcOrd="0" destOrd="0" presId="urn:microsoft.com/office/officeart/2005/8/layout/vList2"/>
    <dgm:cxn modelId="{E3EFFA79-195E-B94F-BF3C-FF5B990B2E15}" type="presOf" srcId="{7D44DB40-4D3D-43C3-8DF2-51C46B68DFA1}" destId="{47BAE2AF-AB6D-6B4E-8CA1-2ED34FF07CF9}" srcOrd="0" destOrd="0" presId="urn:microsoft.com/office/officeart/2005/8/layout/vList2"/>
    <dgm:cxn modelId="{AC8DC18B-1E7D-4A19-A0C4-CE4A3EF504D6}" srcId="{7D44DB40-4D3D-43C3-8DF2-51C46B68DFA1}" destId="{4402751B-978B-4B4F-A0B9-66CAF95E63A6}" srcOrd="0" destOrd="0" parTransId="{FD11BF79-9FCF-495E-B059-FB6376035EA4}" sibTransId="{8DC446DD-4376-4E41-B1A1-2431A3E98696}"/>
    <dgm:cxn modelId="{0D00BCC1-783C-4C36-B77D-FABCB7D2A43C}" srcId="{7D44DB40-4D3D-43C3-8DF2-51C46B68DFA1}" destId="{27FA6183-AED2-4289-A999-248CE9FD0A22}" srcOrd="1" destOrd="0" parTransId="{6978672D-79A3-452A-BB5E-6A0BF4C81DEF}" sibTransId="{79167A3D-9133-4BFC-A7DF-92C2FEADCBA3}"/>
    <dgm:cxn modelId="{9AD6FDDF-E645-7445-99C6-E96BA2A34969}" type="presOf" srcId="{4402751B-978B-4B4F-A0B9-66CAF95E63A6}" destId="{8A46BFC4-54FA-B74F-A648-C8B5B44D7F0A}" srcOrd="0" destOrd="0" presId="urn:microsoft.com/office/officeart/2005/8/layout/vList2"/>
    <dgm:cxn modelId="{036FCE93-BFD9-8049-9169-850215304902}" type="presParOf" srcId="{47BAE2AF-AB6D-6B4E-8CA1-2ED34FF07CF9}" destId="{8A46BFC4-54FA-B74F-A648-C8B5B44D7F0A}" srcOrd="0" destOrd="0" presId="urn:microsoft.com/office/officeart/2005/8/layout/vList2"/>
    <dgm:cxn modelId="{3967AEE8-89DC-1246-913A-A4784B8A8B35}" type="presParOf" srcId="{47BAE2AF-AB6D-6B4E-8CA1-2ED34FF07CF9}" destId="{0E099140-CD50-1847-BA0D-AA3B5714C056}" srcOrd="1" destOrd="0" presId="urn:microsoft.com/office/officeart/2005/8/layout/vList2"/>
    <dgm:cxn modelId="{C607F413-3CC9-8E44-AC0C-3D3E9C5A2867}" type="presParOf" srcId="{47BAE2AF-AB6D-6B4E-8CA1-2ED34FF07CF9}" destId="{192E3668-92CF-C046-94F6-7E3DD1C600A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048237-AEDA-A447-87A6-640118C99315}">
      <dsp:nvSpPr>
        <dsp:cNvPr id="0" name=""/>
        <dsp:cNvSpPr/>
      </dsp:nvSpPr>
      <dsp:spPr>
        <a:xfrm>
          <a:off x="0" y="589304"/>
          <a:ext cx="4869656" cy="126477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Now that we have a function to swap two ints, what if we want to write a function to swap two doubles.</a:t>
          </a:r>
        </a:p>
      </dsp:txBody>
      <dsp:txXfrm>
        <a:off x="61741" y="651045"/>
        <a:ext cx="4746174" cy="1141288"/>
      </dsp:txXfrm>
    </dsp:sp>
    <dsp:sp modelId="{7B0EC778-A453-4B4C-82D8-BB917AEAEC98}">
      <dsp:nvSpPr>
        <dsp:cNvPr id="0" name=""/>
        <dsp:cNvSpPr/>
      </dsp:nvSpPr>
      <dsp:spPr>
        <a:xfrm>
          <a:off x="0" y="1920314"/>
          <a:ext cx="4869656" cy="1264770"/>
        </a:xfrm>
        <a:prstGeom prst="roundRect">
          <a:avLst/>
        </a:prstGeom>
        <a:solidFill>
          <a:schemeClr val="accent5">
            <a:hueOff val="-3379271"/>
            <a:satOff val="-8710"/>
            <a:lumOff val="-588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Easiest approach might be to modify the earlier function by changing all int to double</a:t>
          </a:r>
        </a:p>
      </dsp:txBody>
      <dsp:txXfrm>
        <a:off x="61741" y="1982055"/>
        <a:ext cx="4746174" cy="1141288"/>
      </dsp:txXfrm>
    </dsp:sp>
    <dsp:sp modelId="{CFB65A55-B768-9940-8DE8-A2F5DCEF6B70}">
      <dsp:nvSpPr>
        <dsp:cNvPr id="0" name=""/>
        <dsp:cNvSpPr/>
      </dsp:nvSpPr>
      <dsp:spPr>
        <a:xfrm>
          <a:off x="0" y="3251325"/>
          <a:ext cx="4869656" cy="1264770"/>
        </a:xfrm>
        <a:prstGeom prst="roundRect">
          <a:avLst/>
        </a:prstGeom>
        <a:solidFill>
          <a:schemeClr val="accent5">
            <a:hueOff val="-6758543"/>
            <a:satOff val="-17419"/>
            <a:lumOff val="-1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Function overloading allows us to use the same name.</a:t>
          </a:r>
        </a:p>
      </dsp:txBody>
      <dsp:txXfrm>
        <a:off x="61741" y="3313066"/>
        <a:ext cx="4746174" cy="11412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46BFC4-54FA-B74F-A648-C8B5B44D7F0A}">
      <dsp:nvSpPr>
        <dsp:cNvPr id="0" name=""/>
        <dsp:cNvSpPr/>
      </dsp:nvSpPr>
      <dsp:spPr>
        <a:xfrm>
          <a:off x="0" y="264179"/>
          <a:ext cx="4869656" cy="225108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Container classes like Stack, Queue, etc. might be needed to store any kind of data type and lend themselves to template implementations quite naturally.</a:t>
          </a:r>
        </a:p>
      </dsp:txBody>
      <dsp:txXfrm>
        <a:off x="109889" y="374068"/>
        <a:ext cx="4649878" cy="2031302"/>
      </dsp:txXfrm>
    </dsp:sp>
    <dsp:sp modelId="{192E3668-92CF-C046-94F6-7E3DD1C600AD}">
      <dsp:nvSpPr>
        <dsp:cNvPr id="0" name=""/>
        <dsp:cNvSpPr/>
      </dsp:nvSpPr>
      <dsp:spPr>
        <a:xfrm>
          <a:off x="0" y="2590139"/>
          <a:ext cx="4869656" cy="2251080"/>
        </a:xfrm>
        <a:prstGeom prst="roundRect">
          <a:avLst/>
        </a:prstGeom>
        <a:solidFill>
          <a:schemeClr val="accent5">
            <a:hueOff val="-6758543"/>
            <a:satOff val="-17419"/>
            <a:lumOff val="-1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The next slide shows a few approaches to enable creation of stack of different data types.</a:t>
          </a:r>
        </a:p>
      </dsp:txBody>
      <dsp:txXfrm>
        <a:off x="109889" y="2700028"/>
        <a:ext cx="4649878" cy="20313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32F65E85-D92D-8A4A-925E-A40BB08295F0}"/>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a:p>
        </p:txBody>
      </p:sp>
      <p:sp>
        <p:nvSpPr>
          <p:cNvPr id="25603" name="Rectangle 3">
            <a:extLst>
              <a:ext uri="{FF2B5EF4-FFF2-40B4-BE49-F238E27FC236}">
                <a16:creationId xmlns:a16="http://schemas.microsoft.com/office/drawing/2014/main" id="{899FA845-4600-1D4E-A119-FB86311DD04F}"/>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25604" name="Rectangle 4">
            <a:extLst>
              <a:ext uri="{FF2B5EF4-FFF2-40B4-BE49-F238E27FC236}">
                <a16:creationId xmlns:a16="http://schemas.microsoft.com/office/drawing/2014/main" id="{046D3282-F569-CA4F-8957-10E88D21BB6F}"/>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
        <p:nvSpPr>
          <p:cNvPr id="25605" name="Rectangle 5">
            <a:extLst>
              <a:ext uri="{FF2B5EF4-FFF2-40B4-BE49-F238E27FC236}">
                <a16:creationId xmlns:a16="http://schemas.microsoft.com/office/drawing/2014/main" id="{9D8B542A-A32C-4143-8604-C8BF6BEAD59A}"/>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2DB44A1-F2B2-D545-83F7-792E25B54F2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5B5708B9-E4B5-C947-B617-9F819EC8D581}"/>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a:p>
        </p:txBody>
      </p:sp>
      <p:sp>
        <p:nvSpPr>
          <p:cNvPr id="24579" name="Rectangle 3">
            <a:extLst>
              <a:ext uri="{FF2B5EF4-FFF2-40B4-BE49-F238E27FC236}">
                <a16:creationId xmlns:a16="http://schemas.microsoft.com/office/drawing/2014/main" id="{F6415BD6-0125-264C-8363-A6CB7E3895F6}"/>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13316" name="Rectangle 4">
            <a:extLst>
              <a:ext uri="{FF2B5EF4-FFF2-40B4-BE49-F238E27FC236}">
                <a16:creationId xmlns:a16="http://schemas.microsoft.com/office/drawing/2014/main" id="{27624F6D-466D-B24C-A7A6-D951DF0E108A}"/>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581" name="Rectangle 5">
            <a:extLst>
              <a:ext uri="{FF2B5EF4-FFF2-40B4-BE49-F238E27FC236}">
                <a16:creationId xmlns:a16="http://schemas.microsoft.com/office/drawing/2014/main" id="{3BF1E8BD-2C92-9146-BF46-B1FC2F596011}"/>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4582" name="Rectangle 6">
            <a:extLst>
              <a:ext uri="{FF2B5EF4-FFF2-40B4-BE49-F238E27FC236}">
                <a16:creationId xmlns:a16="http://schemas.microsoft.com/office/drawing/2014/main" id="{C90E1000-DD0E-A542-BAA6-0F8F2C983266}"/>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
        <p:nvSpPr>
          <p:cNvPr id="24583" name="Rectangle 7">
            <a:extLst>
              <a:ext uri="{FF2B5EF4-FFF2-40B4-BE49-F238E27FC236}">
                <a16:creationId xmlns:a16="http://schemas.microsoft.com/office/drawing/2014/main" id="{8D00DDA8-D2FB-224E-8852-78B806EA5FBC}"/>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E20FABC4-1DF3-6048-A563-4AC6693A870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20FABC4-1DF3-6048-A563-4AC6693A8708}" type="slidenum">
              <a:rPr lang="en-US" altLang="en-US" smtClean="0"/>
              <a:pPr>
                <a:defRPr/>
              </a:pPr>
              <a:t>1</a:t>
            </a:fld>
            <a:endParaRPr lang="en-US" altLang="en-US"/>
          </a:p>
        </p:txBody>
      </p:sp>
    </p:spTree>
    <p:extLst>
      <p:ext uri="{BB962C8B-B14F-4D97-AF65-F5344CB8AC3E}">
        <p14:creationId xmlns:p14="http://schemas.microsoft.com/office/powerpoint/2010/main" val="3708982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9520D-A965-A34E-AB6D-01F14EAA917B}"/>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BA6DB41A-A50E-E14D-9320-963822B9A0B9}"/>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F078F008-117D-7E4D-BC9C-5C5AA25FF954}"/>
              </a:ext>
            </a:extLst>
          </p:cNvPr>
          <p:cNvSpPr>
            <a:spLocks noGrp="1"/>
          </p:cNvSpPr>
          <p:nvPr>
            <p:ph type="dt" sz="half" idx="10"/>
          </p:nvPr>
        </p:nvSpPr>
        <p:spPr/>
        <p:txBody>
          <a:bodyPr/>
          <a:lstStyle/>
          <a:p>
            <a:pPr>
              <a:defRPr/>
            </a:pPr>
            <a:endParaRPr lang="en-US" altLang="en-US"/>
          </a:p>
        </p:txBody>
      </p:sp>
      <p:sp>
        <p:nvSpPr>
          <p:cNvPr id="5" name="Footer Placeholder 4">
            <a:extLst>
              <a:ext uri="{FF2B5EF4-FFF2-40B4-BE49-F238E27FC236}">
                <a16:creationId xmlns:a16="http://schemas.microsoft.com/office/drawing/2014/main" id="{DCEC7F65-170D-5640-B6B7-50C4912E9E97}"/>
              </a:ext>
            </a:extLst>
          </p:cNvPr>
          <p:cNvSpPr>
            <a:spLocks noGrp="1"/>
          </p:cNvSpPr>
          <p:nvPr>
            <p:ph type="ftr" sz="quarter" idx="11"/>
          </p:nvPr>
        </p:nvSpPr>
        <p:spPr/>
        <p:txBody>
          <a:bodyPr/>
          <a:lstStyle/>
          <a:p>
            <a:pPr>
              <a:defRPr/>
            </a:pPr>
            <a:endParaRPr lang="en-US" altLang="en-US"/>
          </a:p>
        </p:txBody>
      </p:sp>
      <p:sp>
        <p:nvSpPr>
          <p:cNvPr id="6" name="Slide Number Placeholder 5">
            <a:extLst>
              <a:ext uri="{FF2B5EF4-FFF2-40B4-BE49-F238E27FC236}">
                <a16:creationId xmlns:a16="http://schemas.microsoft.com/office/drawing/2014/main" id="{38F90E2D-3F1B-C146-BCB0-10FA36F87CC4}"/>
              </a:ext>
            </a:extLst>
          </p:cNvPr>
          <p:cNvSpPr>
            <a:spLocks noGrp="1"/>
          </p:cNvSpPr>
          <p:nvPr>
            <p:ph type="sldNum" sz="quarter" idx="12"/>
          </p:nvPr>
        </p:nvSpPr>
        <p:spPr/>
        <p:txBody>
          <a:bodyPr/>
          <a:lstStyle/>
          <a:p>
            <a:pPr>
              <a:defRPr/>
            </a:pPr>
            <a:fld id="{ADC84302-639F-B246-933D-88443283910F}" type="slidenum">
              <a:rPr lang="en-US" altLang="en-US" smtClean="0"/>
              <a:pPr>
                <a:defRPr/>
              </a:pPr>
              <a:t>‹#›</a:t>
            </a:fld>
            <a:endParaRPr lang="en-US" altLang="en-US"/>
          </a:p>
        </p:txBody>
      </p:sp>
    </p:spTree>
    <p:extLst>
      <p:ext uri="{BB962C8B-B14F-4D97-AF65-F5344CB8AC3E}">
        <p14:creationId xmlns:p14="http://schemas.microsoft.com/office/powerpoint/2010/main" val="510008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52B8F-EBB5-B54F-B1E3-22CDEAF425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2544F7-2FFF-AC48-96B1-A91EB0559BA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3075C-F713-F947-9B9F-3F47EC43517A}"/>
              </a:ext>
            </a:extLst>
          </p:cNvPr>
          <p:cNvSpPr>
            <a:spLocks noGrp="1"/>
          </p:cNvSpPr>
          <p:nvPr>
            <p:ph type="dt" sz="half" idx="10"/>
          </p:nvPr>
        </p:nvSpPr>
        <p:spPr/>
        <p:txBody>
          <a:bodyPr/>
          <a:lstStyle/>
          <a:p>
            <a:pPr>
              <a:defRPr/>
            </a:pPr>
            <a:endParaRPr lang="en-US" altLang="en-US"/>
          </a:p>
        </p:txBody>
      </p:sp>
      <p:sp>
        <p:nvSpPr>
          <p:cNvPr id="5" name="Footer Placeholder 4">
            <a:extLst>
              <a:ext uri="{FF2B5EF4-FFF2-40B4-BE49-F238E27FC236}">
                <a16:creationId xmlns:a16="http://schemas.microsoft.com/office/drawing/2014/main" id="{24D8CD11-D8A9-AA41-A1BE-DB86E0C3AA69}"/>
              </a:ext>
            </a:extLst>
          </p:cNvPr>
          <p:cNvSpPr>
            <a:spLocks noGrp="1"/>
          </p:cNvSpPr>
          <p:nvPr>
            <p:ph type="ftr" sz="quarter" idx="11"/>
          </p:nvPr>
        </p:nvSpPr>
        <p:spPr/>
        <p:txBody>
          <a:bodyPr/>
          <a:lstStyle/>
          <a:p>
            <a:pPr>
              <a:defRPr/>
            </a:pPr>
            <a:endParaRPr lang="en-US" altLang="en-US"/>
          </a:p>
        </p:txBody>
      </p:sp>
      <p:sp>
        <p:nvSpPr>
          <p:cNvPr id="6" name="Slide Number Placeholder 5">
            <a:extLst>
              <a:ext uri="{FF2B5EF4-FFF2-40B4-BE49-F238E27FC236}">
                <a16:creationId xmlns:a16="http://schemas.microsoft.com/office/drawing/2014/main" id="{39BFD942-4E8F-BF4A-9EF8-8CE2575E95DF}"/>
              </a:ext>
            </a:extLst>
          </p:cNvPr>
          <p:cNvSpPr>
            <a:spLocks noGrp="1"/>
          </p:cNvSpPr>
          <p:nvPr>
            <p:ph type="sldNum" sz="quarter" idx="12"/>
          </p:nvPr>
        </p:nvSpPr>
        <p:spPr/>
        <p:txBody>
          <a:bodyPr/>
          <a:lstStyle/>
          <a:p>
            <a:pPr>
              <a:defRPr/>
            </a:pPr>
            <a:fld id="{7453AB60-CC2C-6747-9181-CE89A76BD015}" type="slidenum">
              <a:rPr lang="en-US" altLang="en-US" smtClean="0"/>
              <a:pPr>
                <a:defRPr/>
              </a:pPr>
              <a:t>‹#›</a:t>
            </a:fld>
            <a:endParaRPr lang="en-US" altLang="en-US"/>
          </a:p>
        </p:txBody>
      </p:sp>
    </p:spTree>
    <p:extLst>
      <p:ext uri="{BB962C8B-B14F-4D97-AF65-F5344CB8AC3E}">
        <p14:creationId xmlns:p14="http://schemas.microsoft.com/office/powerpoint/2010/main" val="1853298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8000B3-A4FB-4948-86F6-635577EF2860}"/>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2DB6480-A063-994A-8138-693C3A1B2A81}"/>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31502A-329A-744A-8372-4FAB3FDB8ACF}"/>
              </a:ext>
            </a:extLst>
          </p:cNvPr>
          <p:cNvSpPr>
            <a:spLocks noGrp="1"/>
          </p:cNvSpPr>
          <p:nvPr>
            <p:ph type="dt" sz="half" idx="10"/>
          </p:nvPr>
        </p:nvSpPr>
        <p:spPr/>
        <p:txBody>
          <a:bodyPr/>
          <a:lstStyle/>
          <a:p>
            <a:pPr>
              <a:defRPr/>
            </a:pPr>
            <a:endParaRPr lang="en-US" altLang="en-US"/>
          </a:p>
        </p:txBody>
      </p:sp>
      <p:sp>
        <p:nvSpPr>
          <p:cNvPr id="5" name="Footer Placeholder 4">
            <a:extLst>
              <a:ext uri="{FF2B5EF4-FFF2-40B4-BE49-F238E27FC236}">
                <a16:creationId xmlns:a16="http://schemas.microsoft.com/office/drawing/2014/main" id="{C009EEE0-10E1-B746-B106-FE235DFEFE83}"/>
              </a:ext>
            </a:extLst>
          </p:cNvPr>
          <p:cNvSpPr>
            <a:spLocks noGrp="1"/>
          </p:cNvSpPr>
          <p:nvPr>
            <p:ph type="ftr" sz="quarter" idx="11"/>
          </p:nvPr>
        </p:nvSpPr>
        <p:spPr/>
        <p:txBody>
          <a:bodyPr/>
          <a:lstStyle/>
          <a:p>
            <a:pPr>
              <a:defRPr/>
            </a:pPr>
            <a:endParaRPr lang="en-US" altLang="en-US"/>
          </a:p>
        </p:txBody>
      </p:sp>
      <p:sp>
        <p:nvSpPr>
          <p:cNvPr id="6" name="Slide Number Placeholder 5">
            <a:extLst>
              <a:ext uri="{FF2B5EF4-FFF2-40B4-BE49-F238E27FC236}">
                <a16:creationId xmlns:a16="http://schemas.microsoft.com/office/drawing/2014/main" id="{108C38BB-6A59-A74D-8F05-A2045A7CE113}"/>
              </a:ext>
            </a:extLst>
          </p:cNvPr>
          <p:cNvSpPr>
            <a:spLocks noGrp="1"/>
          </p:cNvSpPr>
          <p:nvPr>
            <p:ph type="sldNum" sz="quarter" idx="12"/>
          </p:nvPr>
        </p:nvSpPr>
        <p:spPr/>
        <p:txBody>
          <a:bodyPr/>
          <a:lstStyle/>
          <a:p>
            <a:pPr>
              <a:defRPr/>
            </a:pPr>
            <a:fld id="{74A7F791-D386-894E-B8E8-E4AB27E52AF3}" type="slidenum">
              <a:rPr lang="en-US" altLang="en-US" smtClean="0"/>
              <a:pPr>
                <a:defRPr/>
              </a:pPr>
              <a:t>‹#›</a:t>
            </a:fld>
            <a:endParaRPr lang="en-US" altLang="en-US"/>
          </a:p>
        </p:txBody>
      </p:sp>
    </p:spTree>
    <p:extLst>
      <p:ext uri="{BB962C8B-B14F-4D97-AF65-F5344CB8AC3E}">
        <p14:creationId xmlns:p14="http://schemas.microsoft.com/office/powerpoint/2010/main" val="3406895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7A902-7354-164F-9EB2-DDB253B4F2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9BE27D-90E9-DA4B-B699-CDF9A2B26A9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F914F3-D7C6-6B42-B8E4-119C2024FD0A}"/>
              </a:ext>
            </a:extLst>
          </p:cNvPr>
          <p:cNvSpPr>
            <a:spLocks noGrp="1"/>
          </p:cNvSpPr>
          <p:nvPr>
            <p:ph type="dt" sz="half" idx="10"/>
          </p:nvPr>
        </p:nvSpPr>
        <p:spPr/>
        <p:txBody>
          <a:bodyPr/>
          <a:lstStyle/>
          <a:p>
            <a:pPr>
              <a:defRPr/>
            </a:pPr>
            <a:endParaRPr lang="en-US" altLang="en-US"/>
          </a:p>
        </p:txBody>
      </p:sp>
      <p:sp>
        <p:nvSpPr>
          <p:cNvPr id="5" name="Footer Placeholder 4">
            <a:extLst>
              <a:ext uri="{FF2B5EF4-FFF2-40B4-BE49-F238E27FC236}">
                <a16:creationId xmlns:a16="http://schemas.microsoft.com/office/drawing/2014/main" id="{F30F7EA1-6A88-624B-B035-F053FAEB12CE}"/>
              </a:ext>
            </a:extLst>
          </p:cNvPr>
          <p:cNvSpPr>
            <a:spLocks noGrp="1"/>
          </p:cNvSpPr>
          <p:nvPr>
            <p:ph type="ftr" sz="quarter" idx="11"/>
          </p:nvPr>
        </p:nvSpPr>
        <p:spPr/>
        <p:txBody>
          <a:bodyPr/>
          <a:lstStyle/>
          <a:p>
            <a:pPr>
              <a:defRPr/>
            </a:pPr>
            <a:endParaRPr lang="en-US" altLang="en-US"/>
          </a:p>
        </p:txBody>
      </p:sp>
      <p:sp>
        <p:nvSpPr>
          <p:cNvPr id="6" name="Slide Number Placeholder 5">
            <a:extLst>
              <a:ext uri="{FF2B5EF4-FFF2-40B4-BE49-F238E27FC236}">
                <a16:creationId xmlns:a16="http://schemas.microsoft.com/office/drawing/2014/main" id="{80BA3F8F-CBB5-5F47-BE5C-53BA0C406287}"/>
              </a:ext>
            </a:extLst>
          </p:cNvPr>
          <p:cNvSpPr>
            <a:spLocks noGrp="1"/>
          </p:cNvSpPr>
          <p:nvPr>
            <p:ph type="sldNum" sz="quarter" idx="12"/>
          </p:nvPr>
        </p:nvSpPr>
        <p:spPr/>
        <p:txBody>
          <a:bodyPr/>
          <a:lstStyle/>
          <a:p>
            <a:pPr>
              <a:defRPr/>
            </a:pPr>
            <a:fld id="{BAD09C9B-2E8E-6E40-A42F-AD421202C3C3}" type="slidenum">
              <a:rPr lang="en-US" altLang="en-US" smtClean="0"/>
              <a:pPr>
                <a:defRPr/>
              </a:pPr>
              <a:t>‹#›</a:t>
            </a:fld>
            <a:endParaRPr lang="en-US" altLang="en-US"/>
          </a:p>
        </p:txBody>
      </p:sp>
    </p:spTree>
    <p:extLst>
      <p:ext uri="{BB962C8B-B14F-4D97-AF65-F5344CB8AC3E}">
        <p14:creationId xmlns:p14="http://schemas.microsoft.com/office/powerpoint/2010/main" val="3146901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37D13-04B9-4541-9BF9-F9B3EEFD8168}"/>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F561463E-1A43-EE4F-BC34-3395DD2E1F0B}"/>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8D6985F-083A-B14B-BF09-2BFC1AC35C0F}"/>
              </a:ext>
            </a:extLst>
          </p:cNvPr>
          <p:cNvSpPr>
            <a:spLocks noGrp="1"/>
          </p:cNvSpPr>
          <p:nvPr>
            <p:ph type="dt" sz="half" idx="10"/>
          </p:nvPr>
        </p:nvSpPr>
        <p:spPr/>
        <p:txBody>
          <a:bodyPr/>
          <a:lstStyle/>
          <a:p>
            <a:pPr>
              <a:defRPr/>
            </a:pPr>
            <a:endParaRPr lang="en-US" altLang="en-US"/>
          </a:p>
        </p:txBody>
      </p:sp>
      <p:sp>
        <p:nvSpPr>
          <p:cNvPr id="5" name="Footer Placeholder 4">
            <a:extLst>
              <a:ext uri="{FF2B5EF4-FFF2-40B4-BE49-F238E27FC236}">
                <a16:creationId xmlns:a16="http://schemas.microsoft.com/office/drawing/2014/main" id="{E7574E4D-C739-EB4E-A30D-AA4009220C68}"/>
              </a:ext>
            </a:extLst>
          </p:cNvPr>
          <p:cNvSpPr>
            <a:spLocks noGrp="1"/>
          </p:cNvSpPr>
          <p:nvPr>
            <p:ph type="ftr" sz="quarter" idx="11"/>
          </p:nvPr>
        </p:nvSpPr>
        <p:spPr/>
        <p:txBody>
          <a:bodyPr/>
          <a:lstStyle/>
          <a:p>
            <a:pPr>
              <a:defRPr/>
            </a:pPr>
            <a:endParaRPr lang="en-US" altLang="en-US"/>
          </a:p>
        </p:txBody>
      </p:sp>
      <p:sp>
        <p:nvSpPr>
          <p:cNvPr id="6" name="Slide Number Placeholder 5">
            <a:extLst>
              <a:ext uri="{FF2B5EF4-FFF2-40B4-BE49-F238E27FC236}">
                <a16:creationId xmlns:a16="http://schemas.microsoft.com/office/drawing/2014/main" id="{773F3C4E-ED9F-3549-B6E7-E902152224B1}"/>
              </a:ext>
            </a:extLst>
          </p:cNvPr>
          <p:cNvSpPr>
            <a:spLocks noGrp="1"/>
          </p:cNvSpPr>
          <p:nvPr>
            <p:ph type="sldNum" sz="quarter" idx="12"/>
          </p:nvPr>
        </p:nvSpPr>
        <p:spPr/>
        <p:txBody>
          <a:bodyPr/>
          <a:lstStyle/>
          <a:p>
            <a:pPr>
              <a:defRPr/>
            </a:pPr>
            <a:fld id="{ACE07D43-1487-2746-AC3F-B69F2C54B99B}" type="slidenum">
              <a:rPr lang="en-US" altLang="en-US" smtClean="0"/>
              <a:pPr>
                <a:defRPr/>
              </a:pPr>
              <a:t>‹#›</a:t>
            </a:fld>
            <a:endParaRPr lang="en-US" altLang="en-US"/>
          </a:p>
        </p:txBody>
      </p:sp>
    </p:spTree>
    <p:extLst>
      <p:ext uri="{BB962C8B-B14F-4D97-AF65-F5344CB8AC3E}">
        <p14:creationId xmlns:p14="http://schemas.microsoft.com/office/powerpoint/2010/main" val="2776996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7AB4C-4A03-124B-9486-6A345445BF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6945F4-23FF-DD44-8F86-427E697024D5}"/>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BA9D74-38C3-FC48-AC36-89F62522F41E}"/>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5CA8C2-33BC-ED4E-BE7A-B17B5214D0CB}"/>
              </a:ext>
            </a:extLst>
          </p:cNvPr>
          <p:cNvSpPr>
            <a:spLocks noGrp="1"/>
          </p:cNvSpPr>
          <p:nvPr>
            <p:ph type="dt" sz="half" idx="10"/>
          </p:nvPr>
        </p:nvSpPr>
        <p:spPr/>
        <p:txBody>
          <a:bodyPr/>
          <a:lstStyle/>
          <a:p>
            <a:pPr>
              <a:defRPr/>
            </a:pPr>
            <a:endParaRPr lang="en-US" altLang="en-US"/>
          </a:p>
        </p:txBody>
      </p:sp>
      <p:sp>
        <p:nvSpPr>
          <p:cNvPr id="6" name="Footer Placeholder 5">
            <a:extLst>
              <a:ext uri="{FF2B5EF4-FFF2-40B4-BE49-F238E27FC236}">
                <a16:creationId xmlns:a16="http://schemas.microsoft.com/office/drawing/2014/main" id="{7ADE2C9A-C44F-A949-A587-977E88500F84}"/>
              </a:ext>
            </a:extLst>
          </p:cNvPr>
          <p:cNvSpPr>
            <a:spLocks noGrp="1"/>
          </p:cNvSpPr>
          <p:nvPr>
            <p:ph type="ftr" sz="quarter" idx="11"/>
          </p:nvPr>
        </p:nvSpPr>
        <p:spPr/>
        <p:txBody>
          <a:bodyPr/>
          <a:lstStyle/>
          <a:p>
            <a:pPr>
              <a:defRPr/>
            </a:pPr>
            <a:endParaRPr lang="en-US" altLang="en-US"/>
          </a:p>
        </p:txBody>
      </p:sp>
      <p:sp>
        <p:nvSpPr>
          <p:cNvPr id="7" name="Slide Number Placeholder 6">
            <a:extLst>
              <a:ext uri="{FF2B5EF4-FFF2-40B4-BE49-F238E27FC236}">
                <a16:creationId xmlns:a16="http://schemas.microsoft.com/office/drawing/2014/main" id="{62957C9E-BCB4-6343-900C-AEAEF88E6EAF}"/>
              </a:ext>
            </a:extLst>
          </p:cNvPr>
          <p:cNvSpPr>
            <a:spLocks noGrp="1"/>
          </p:cNvSpPr>
          <p:nvPr>
            <p:ph type="sldNum" sz="quarter" idx="12"/>
          </p:nvPr>
        </p:nvSpPr>
        <p:spPr/>
        <p:txBody>
          <a:bodyPr/>
          <a:lstStyle/>
          <a:p>
            <a:pPr>
              <a:defRPr/>
            </a:pPr>
            <a:fld id="{9458934D-6AC7-8F40-B446-722267AFB199}" type="slidenum">
              <a:rPr lang="en-US" altLang="en-US" smtClean="0"/>
              <a:pPr>
                <a:defRPr/>
              </a:pPr>
              <a:t>‹#›</a:t>
            </a:fld>
            <a:endParaRPr lang="en-US" altLang="en-US"/>
          </a:p>
        </p:txBody>
      </p:sp>
    </p:spTree>
    <p:extLst>
      <p:ext uri="{BB962C8B-B14F-4D97-AF65-F5344CB8AC3E}">
        <p14:creationId xmlns:p14="http://schemas.microsoft.com/office/powerpoint/2010/main" val="512162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AF471-493A-A741-878A-C92FD3365874}"/>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43C889-D887-2F41-9AA7-1935AF985BA8}"/>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AC014BA6-524D-954D-BB14-52A2D2E09FE9}"/>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8839B7-2D87-8342-9FF7-E36EEACA466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7FA93071-83B5-CA49-9D1A-32A024CFC58E}"/>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7B6E3D-3D40-9449-B7FD-38D4ACC7FC6A}"/>
              </a:ext>
            </a:extLst>
          </p:cNvPr>
          <p:cNvSpPr>
            <a:spLocks noGrp="1"/>
          </p:cNvSpPr>
          <p:nvPr>
            <p:ph type="dt" sz="half" idx="10"/>
          </p:nvPr>
        </p:nvSpPr>
        <p:spPr/>
        <p:txBody>
          <a:bodyPr/>
          <a:lstStyle/>
          <a:p>
            <a:pPr>
              <a:defRPr/>
            </a:pPr>
            <a:endParaRPr lang="en-US" altLang="en-US"/>
          </a:p>
        </p:txBody>
      </p:sp>
      <p:sp>
        <p:nvSpPr>
          <p:cNvPr id="8" name="Footer Placeholder 7">
            <a:extLst>
              <a:ext uri="{FF2B5EF4-FFF2-40B4-BE49-F238E27FC236}">
                <a16:creationId xmlns:a16="http://schemas.microsoft.com/office/drawing/2014/main" id="{CE4D4EFE-0602-DC41-9001-4C0D6884F430}"/>
              </a:ext>
            </a:extLst>
          </p:cNvPr>
          <p:cNvSpPr>
            <a:spLocks noGrp="1"/>
          </p:cNvSpPr>
          <p:nvPr>
            <p:ph type="ftr" sz="quarter" idx="11"/>
          </p:nvPr>
        </p:nvSpPr>
        <p:spPr/>
        <p:txBody>
          <a:bodyPr/>
          <a:lstStyle/>
          <a:p>
            <a:pPr>
              <a:defRPr/>
            </a:pPr>
            <a:endParaRPr lang="en-US" altLang="en-US"/>
          </a:p>
        </p:txBody>
      </p:sp>
      <p:sp>
        <p:nvSpPr>
          <p:cNvPr id="9" name="Slide Number Placeholder 8">
            <a:extLst>
              <a:ext uri="{FF2B5EF4-FFF2-40B4-BE49-F238E27FC236}">
                <a16:creationId xmlns:a16="http://schemas.microsoft.com/office/drawing/2014/main" id="{1E646CFF-DF26-914B-BAF9-445D30374DD4}"/>
              </a:ext>
            </a:extLst>
          </p:cNvPr>
          <p:cNvSpPr>
            <a:spLocks noGrp="1"/>
          </p:cNvSpPr>
          <p:nvPr>
            <p:ph type="sldNum" sz="quarter" idx="12"/>
          </p:nvPr>
        </p:nvSpPr>
        <p:spPr/>
        <p:txBody>
          <a:bodyPr/>
          <a:lstStyle/>
          <a:p>
            <a:pPr>
              <a:defRPr/>
            </a:pPr>
            <a:fld id="{AEF2A75E-288F-5842-8F1A-2B866C62A480}" type="slidenum">
              <a:rPr lang="en-US" altLang="en-US" smtClean="0"/>
              <a:pPr>
                <a:defRPr/>
              </a:pPr>
              <a:t>‹#›</a:t>
            </a:fld>
            <a:endParaRPr lang="en-US" altLang="en-US"/>
          </a:p>
        </p:txBody>
      </p:sp>
    </p:spTree>
    <p:extLst>
      <p:ext uri="{BB962C8B-B14F-4D97-AF65-F5344CB8AC3E}">
        <p14:creationId xmlns:p14="http://schemas.microsoft.com/office/powerpoint/2010/main" val="2726198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2543A-7671-E247-A71E-9CEEC248BE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BF7E1D-B48B-284B-88A4-7A99E7415EC0}"/>
              </a:ext>
            </a:extLst>
          </p:cNvPr>
          <p:cNvSpPr>
            <a:spLocks noGrp="1"/>
          </p:cNvSpPr>
          <p:nvPr>
            <p:ph type="dt" sz="half" idx="10"/>
          </p:nvPr>
        </p:nvSpPr>
        <p:spPr/>
        <p:txBody>
          <a:bodyPr/>
          <a:lstStyle/>
          <a:p>
            <a:pPr>
              <a:defRPr/>
            </a:pPr>
            <a:endParaRPr lang="en-US" altLang="en-US"/>
          </a:p>
        </p:txBody>
      </p:sp>
      <p:sp>
        <p:nvSpPr>
          <p:cNvPr id="4" name="Footer Placeholder 3">
            <a:extLst>
              <a:ext uri="{FF2B5EF4-FFF2-40B4-BE49-F238E27FC236}">
                <a16:creationId xmlns:a16="http://schemas.microsoft.com/office/drawing/2014/main" id="{2FD28CEE-3C11-C343-AAD0-9809C758DAA0}"/>
              </a:ext>
            </a:extLst>
          </p:cNvPr>
          <p:cNvSpPr>
            <a:spLocks noGrp="1"/>
          </p:cNvSpPr>
          <p:nvPr>
            <p:ph type="ftr" sz="quarter" idx="11"/>
          </p:nvPr>
        </p:nvSpPr>
        <p:spPr/>
        <p:txBody>
          <a:bodyPr/>
          <a:lstStyle/>
          <a:p>
            <a:pPr>
              <a:defRPr/>
            </a:pPr>
            <a:endParaRPr lang="en-US" altLang="en-US"/>
          </a:p>
        </p:txBody>
      </p:sp>
      <p:sp>
        <p:nvSpPr>
          <p:cNvPr id="5" name="Slide Number Placeholder 4">
            <a:extLst>
              <a:ext uri="{FF2B5EF4-FFF2-40B4-BE49-F238E27FC236}">
                <a16:creationId xmlns:a16="http://schemas.microsoft.com/office/drawing/2014/main" id="{8346A990-A54F-F14B-8D00-69DF86385F8B}"/>
              </a:ext>
            </a:extLst>
          </p:cNvPr>
          <p:cNvSpPr>
            <a:spLocks noGrp="1"/>
          </p:cNvSpPr>
          <p:nvPr>
            <p:ph type="sldNum" sz="quarter" idx="12"/>
          </p:nvPr>
        </p:nvSpPr>
        <p:spPr/>
        <p:txBody>
          <a:bodyPr/>
          <a:lstStyle/>
          <a:p>
            <a:pPr>
              <a:defRPr/>
            </a:pPr>
            <a:fld id="{3F7B2279-6CD6-5C46-82CE-0BA59FA1BB43}" type="slidenum">
              <a:rPr lang="en-US" altLang="en-US" smtClean="0"/>
              <a:pPr>
                <a:defRPr/>
              </a:pPr>
              <a:t>‹#›</a:t>
            </a:fld>
            <a:endParaRPr lang="en-US" altLang="en-US"/>
          </a:p>
        </p:txBody>
      </p:sp>
    </p:spTree>
    <p:extLst>
      <p:ext uri="{BB962C8B-B14F-4D97-AF65-F5344CB8AC3E}">
        <p14:creationId xmlns:p14="http://schemas.microsoft.com/office/powerpoint/2010/main" val="1118535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77E49D-92F9-BB41-A9CA-C780E901730E}"/>
              </a:ext>
            </a:extLst>
          </p:cNvPr>
          <p:cNvSpPr>
            <a:spLocks noGrp="1"/>
          </p:cNvSpPr>
          <p:nvPr>
            <p:ph type="dt" sz="half" idx="10"/>
          </p:nvPr>
        </p:nvSpPr>
        <p:spPr/>
        <p:txBody>
          <a:bodyPr/>
          <a:lstStyle/>
          <a:p>
            <a:pPr>
              <a:defRPr/>
            </a:pPr>
            <a:endParaRPr lang="en-US" altLang="en-US"/>
          </a:p>
        </p:txBody>
      </p:sp>
      <p:sp>
        <p:nvSpPr>
          <p:cNvPr id="3" name="Footer Placeholder 2">
            <a:extLst>
              <a:ext uri="{FF2B5EF4-FFF2-40B4-BE49-F238E27FC236}">
                <a16:creationId xmlns:a16="http://schemas.microsoft.com/office/drawing/2014/main" id="{E929F09C-D5A6-6D4C-B35D-21DECBED78AA}"/>
              </a:ext>
            </a:extLst>
          </p:cNvPr>
          <p:cNvSpPr>
            <a:spLocks noGrp="1"/>
          </p:cNvSpPr>
          <p:nvPr>
            <p:ph type="ftr" sz="quarter" idx="11"/>
          </p:nvPr>
        </p:nvSpPr>
        <p:spPr/>
        <p:txBody>
          <a:bodyPr/>
          <a:lstStyle/>
          <a:p>
            <a:pPr>
              <a:defRPr/>
            </a:pPr>
            <a:endParaRPr lang="en-US" altLang="en-US"/>
          </a:p>
        </p:txBody>
      </p:sp>
      <p:sp>
        <p:nvSpPr>
          <p:cNvPr id="4" name="Slide Number Placeholder 3">
            <a:extLst>
              <a:ext uri="{FF2B5EF4-FFF2-40B4-BE49-F238E27FC236}">
                <a16:creationId xmlns:a16="http://schemas.microsoft.com/office/drawing/2014/main" id="{6F6360BE-FBAC-4D44-A685-6833F56AC1CD}"/>
              </a:ext>
            </a:extLst>
          </p:cNvPr>
          <p:cNvSpPr>
            <a:spLocks noGrp="1"/>
          </p:cNvSpPr>
          <p:nvPr>
            <p:ph type="sldNum" sz="quarter" idx="12"/>
          </p:nvPr>
        </p:nvSpPr>
        <p:spPr/>
        <p:txBody>
          <a:bodyPr/>
          <a:lstStyle/>
          <a:p>
            <a:pPr>
              <a:defRPr/>
            </a:pPr>
            <a:fld id="{A0860968-B2E6-CB40-A116-57888071A372}" type="slidenum">
              <a:rPr lang="en-US" altLang="en-US" smtClean="0"/>
              <a:pPr>
                <a:defRPr/>
              </a:pPr>
              <a:t>‹#›</a:t>
            </a:fld>
            <a:endParaRPr lang="en-US" altLang="en-US"/>
          </a:p>
        </p:txBody>
      </p:sp>
    </p:spTree>
    <p:extLst>
      <p:ext uri="{BB962C8B-B14F-4D97-AF65-F5344CB8AC3E}">
        <p14:creationId xmlns:p14="http://schemas.microsoft.com/office/powerpoint/2010/main" val="388963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DF51D-0E35-A14D-B72D-3888AA5456A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3BC8ADA4-7A95-7E4F-A9B7-BEFF552D11B8}"/>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1422BA-C0F1-2C40-B061-470D2F0127D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46ED1E5D-776C-1E40-BA35-C6D55EE55E55}"/>
              </a:ext>
            </a:extLst>
          </p:cNvPr>
          <p:cNvSpPr>
            <a:spLocks noGrp="1"/>
          </p:cNvSpPr>
          <p:nvPr>
            <p:ph type="dt" sz="half" idx="10"/>
          </p:nvPr>
        </p:nvSpPr>
        <p:spPr/>
        <p:txBody>
          <a:bodyPr/>
          <a:lstStyle/>
          <a:p>
            <a:pPr>
              <a:defRPr/>
            </a:pPr>
            <a:endParaRPr lang="en-US" altLang="en-US"/>
          </a:p>
        </p:txBody>
      </p:sp>
      <p:sp>
        <p:nvSpPr>
          <p:cNvPr id="6" name="Footer Placeholder 5">
            <a:extLst>
              <a:ext uri="{FF2B5EF4-FFF2-40B4-BE49-F238E27FC236}">
                <a16:creationId xmlns:a16="http://schemas.microsoft.com/office/drawing/2014/main" id="{42E748EA-1BC9-484D-B8F4-448F83DBBC31}"/>
              </a:ext>
            </a:extLst>
          </p:cNvPr>
          <p:cNvSpPr>
            <a:spLocks noGrp="1"/>
          </p:cNvSpPr>
          <p:nvPr>
            <p:ph type="ftr" sz="quarter" idx="11"/>
          </p:nvPr>
        </p:nvSpPr>
        <p:spPr/>
        <p:txBody>
          <a:bodyPr/>
          <a:lstStyle/>
          <a:p>
            <a:pPr>
              <a:defRPr/>
            </a:pPr>
            <a:endParaRPr lang="en-US" altLang="en-US"/>
          </a:p>
        </p:txBody>
      </p:sp>
      <p:sp>
        <p:nvSpPr>
          <p:cNvPr id="7" name="Slide Number Placeholder 6">
            <a:extLst>
              <a:ext uri="{FF2B5EF4-FFF2-40B4-BE49-F238E27FC236}">
                <a16:creationId xmlns:a16="http://schemas.microsoft.com/office/drawing/2014/main" id="{217A1F69-C9D5-4D46-A466-A2CCB61568CB}"/>
              </a:ext>
            </a:extLst>
          </p:cNvPr>
          <p:cNvSpPr>
            <a:spLocks noGrp="1"/>
          </p:cNvSpPr>
          <p:nvPr>
            <p:ph type="sldNum" sz="quarter" idx="12"/>
          </p:nvPr>
        </p:nvSpPr>
        <p:spPr/>
        <p:txBody>
          <a:bodyPr/>
          <a:lstStyle/>
          <a:p>
            <a:pPr>
              <a:defRPr/>
            </a:pPr>
            <a:fld id="{B0A3DD96-01DC-804C-8C00-AD7B223B693C}" type="slidenum">
              <a:rPr lang="en-US" altLang="en-US" smtClean="0"/>
              <a:pPr>
                <a:defRPr/>
              </a:pPr>
              <a:t>‹#›</a:t>
            </a:fld>
            <a:endParaRPr lang="en-US" altLang="en-US"/>
          </a:p>
        </p:txBody>
      </p:sp>
    </p:spTree>
    <p:extLst>
      <p:ext uri="{BB962C8B-B14F-4D97-AF65-F5344CB8AC3E}">
        <p14:creationId xmlns:p14="http://schemas.microsoft.com/office/powerpoint/2010/main" val="267238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EDC63-6AA9-6E49-807E-7CC289B766C2}"/>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614F3073-4832-4545-B51B-20F71A3FB4B2}"/>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1064583C-D622-0649-945A-8085D3645D2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F7ED19B1-DEC9-DE44-B658-2327976089F6}"/>
              </a:ext>
            </a:extLst>
          </p:cNvPr>
          <p:cNvSpPr>
            <a:spLocks noGrp="1"/>
          </p:cNvSpPr>
          <p:nvPr>
            <p:ph type="dt" sz="half" idx="10"/>
          </p:nvPr>
        </p:nvSpPr>
        <p:spPr/>
        <p:txBody>
          <a:bodyPr/>
          <a:lstStyle/>
          <a:p>
            <a:pPr>
              <a:defRPr/>
            </a:pPr>
            <a:endParaRPr lang="en-US" altLang="en-US"/>
          </a:p>
        </p:txBody>
      </p:sp>
      <p:sp>
        <p:nvSpPr>
          <p:cNvPr id="6" name="Footer Placeholder 5">
            <a:extLst>
              <a:ext uri="{FF2B5EF4-FFF2-40B4-BE49-F238E27FC236}">
                <a16:creationId xmlns:a16="http://schemas.microsoft.com/office/drawing/2014/main" id="{DC651495-7F04-C645-91F7-6538B1501DB3}"/>
              </a:ext>
            </a:extLst>
          </p:cNvPr>
          <p:cNvSpPr>
            <a:spLocks noGrp="1"/>
          </p:cNvSpPr>
          <p:nvPr>
            <p:ph type="ftr" sz="quarter" idx="11"/>
          </p:nvPr>
        </p:nvSpPr>
        <p:spPr/>
        <p:txBody>
          <a:bodyPr/>
          <a:lstStyle/>
          <a:p>
            <a:pPr>
              <a:defRPr/>
            </a:pPr>
            <a:endParaRPr lang="en-US" altLang="en-US"/>
          </a:p>
        </p:txBody>
      </p:sp>
      <p:sp>
        <p:nvSpPr>
          <p:cNvPr id="7" name="Slide Number Placeholder 6">
            <a:extLst>
              <a:ext uri="{FF2B5EF4-FFF2-40B4-BE49-F238E27FC236}">
                <a16:creationId xmlns:a16="http://schemas.microsoft.com/office/drawing/2014/main" id="{99AE263C-7546-3242-8982-F6285952AB4C}"/>
              </a:ext>
            </a:extLst>
          </p:cNvPr>
          <p:cNvSpPr>
            <a:spLocks noGrp="1"/>
          </p:cNvSpPr>
          <p:nvPr>
            <p:ph type="sldNum" sz="quarter" idx="12"/>
          </p:nvPr>
        </p:nvSpPr>
        <p:spPr/>
        <p:txBody>
          <a:bodyPr/>
          <a:lstStyle/>
          <a:p>
            <a:pPr>
              <a:defRPr/>
            </a:pPr>
            <a:fld id="{1CA1D53C-516D-D04D-B03A-82C46B75D2E9}" type="slidenum">
              <a:rPr lang="en-US" altLang="en-US" smtClean="0"/>
              <a:pPr>
                <a:defRPr/>
              </a:pPr>
              <a:t>‹#›</a:t>
            </a:fld>
            <a:endParaRPr lang="en-US" altLang="en-US"/>
          </a:p>
        </p:txBody>
      </p:sp>
    </p:spTree>
    <p:extLst>
      <p:ext uri="{BB962C8B-B14F-4D97-AF65-F5344CB8AC3E}">
        <p14:creationId xmlns:p14="http://schemas.microsoft.com/office/powerpoint/2010/main" val="1244833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EA4449-E41A-5F4E-91A0-D33AD460D52C}"/>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8BDBBB-E6C7-8C4B-AF1B-B0988322C4D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5A13C0-DA8B-A947-8A73-403ED070FE17}"/>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en-US"/>
          </a:p>
        </p:txBody>
      </p:sp>
      <p:sp>
        <p:nvSpPr>
          <p:cNvPr id="5" name="Footer Placeholder 4">
            <a:extLst>
              <a:ext uri="{FF2B5EF4-FFF2-40B4-BE49-F238E27FC236}">
                <a16:creationId xmlns:a16="http://schemas.microsoft.com/office/drawing/2014/main" id="{E5A5687F-77A5-BE48-BB71-9DD764364C8E}"/>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ltLang="en-US"/>
          </a:p>
        </p:txBody>
      </p:sp>
      <p:sp>
        <p:nvSpPr>
          <p:cNvPr id="6" name="Slide Number Placeholder 5">
            <a:extLst>
              <a:ext uri="{FF2B5EF4-FFF2-40B4-BE49-F238E27FC236}">
                <a16:creationId xmlns:a16="http://schemas.microsoft.com/office/drawing/2014/main" id="{1FF4234A-1520-634C-B6DF-DF9D22A8A99B}"/>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F8795768-5EC4-9D46-BE65-09206F9C0490}" type="slidenum">
              <a:rPr lang="en-US" altLang="en-US" smtClean="0"/>
              <a:pPr>
                <a:defRPr/>
              </a:pPr>
              <a:t>‹#›</a:t>
            </a:fld>
            <a:endParaRPr lang="en-US" altLang="en-US"/>
          </a:p>
        </p:txBody>
      </p:sp>
    </p:spTree>
    <p:extLst>
      <p:ext uri="{BB962C8B-B14F-4D97-AF65-F5344CB8AC3E}">
        <p14:creationId xmlns:p14="http://schemas.microsoft.com/office/powerpoint/2010/main" val="2017409280"/>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id="{FEF4E260-B79D-41D8-90EB-C84807CD7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601" y="476778"/>
            <a:ext cx="5409337" cy="592065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362" name="Rectangle 2">
            <a:extLst>
              <a:ext uri="{FF2B5EF4-FFF2-40B4-BE49-F238E27FC236}">
                <a16:creationId xmlns:a16="http://schemas.microsoft.com/office/drawing/2014/main" id="{E1D3D33C-902E-2B4A-AB67-40E13326DBC3}"/>
              </a:ext>
            </a:extLst>
          </p:cNvPr>
          <p:cNvSpPr>
            <a:spLocks noGrp="1" noChangeArrowheads="1"/>
          </p:cNvSpPr>
          <p:nvPr>
            <p:ph type="ctrTitle"/>
          </p:nvPr>
        </p:nvSpPr>
        <p:spPr>
          <a:xfrm>
            <a:off x="838661" y="1269255"/>
            <a:ext cx="4467265" cy="3038947"/>
          </a:xfrm>
        </p:spPr>
        <p:txBody>
          <a:bodyPr>
            <a:normAutofit/>
          </a:bodyPr>
          <a:lstStyle/>
          <a:p>
            <a:pPr algn="r" eaLnBrk="1" hangingPunct="1"/>
            <a:r>
              <a:rPr lang="en-US" altLang="en-US" sz="4700">
                <a:solidFill>
                  <a:srgbClr val="FFFFFF"/>
                </a:solidFill>
              </a:rPr>
              <a:t>Templates and the Standard Template Library</a:t>
            </a:r>
          </a:p>
        </p:txBody>
      </p:sp>
      <p:sp>
        <p:nvSpPr>
          <p:cNvPr id="15363" name="Rectangle 3">
            <a:extLst>
              <a:ext uri="{FF2B5EF4-FFF2-40B4-BE49-F238E27FC236}">
                <a16:creationId xmlns:a16="http://schemas.microsoft.com/office/drawing/2014/main" id="{6B35C6EA-FD82-4D49-BA4E-5670E785D5AA}"/>
              </a:ext>
            </a:extLst>
          </p:cNvPr>
          <p:cNvSpPr>
            <a:spLocks noGrp="1" noChangeArrowheads="1"/>
          </p:cNvSpPr>
          <p:nvPr>
            <p:ph type="subTitle" idx="1"/>
          </p:nvPr>
        </p:nvSpPr>
        <p:spPr>
          <a:xfrm>
            <a:off x="838661" y="4578114"/>
            <a:ext cx="4467265" cy="1247274"/>
          </a:xfrm>
        </p:spPr>
        <p:txBody>
          <a:bodyPr>
            <a:normAutofit/>
          </a:bodyPr>
          <a:lstStyle/>
          <a:p>
            <a:pPr algn="r" eaLnBrk="1" hangingPunct="1"/>
            <a:r>
              <a:rPr lang="en-US" altLang="en-US">
                <a:solidFill>
                  <a:srgbClr val="FFFFFF"/>
                </a:solidFill>
              </a:rPr>
              <a:t>Part I</a:t>
            </a:r>
          </a:p>
        </p:txBody>
      </p:sp>
      <p:cxnSp>
        <p:nvCxnSpPr>
          <p:cNvPr id="193" name="Straight Connector 192">
            <a:extLst>
              <a:ext uri="{FF2B5EF4-FFF2-40B4-BE49-F238E27FC236}">
                <a16:creationId xmlns:a16="http://schemas.microsoft.com/office/drawing/2014/main" id="{0686AD50-C6DC-4D98-A467-9AC1F3C2D8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23160" y="4424906"/>
            <a:ext cx="274320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5" name="Rectangle 1042">
            <a:extLst>
              <a:ext uri="{FF2B5EF4-FFF2-40B4-BE49-F238E27FC236}">
                <a16:creationId xmlns:a16="http://schemas.microsoft.com/office/drawing/2014/main" id="{74AA37FC-88EB-4D4A-AFF0-6371318C7F68}"/>
              </a:ext>
            </a:extLst>
          </p:cNvPr>
          <p:cNvSpPr>
            <a:spLocks noGrp="1" noChangeArrowheads="1"/>
          </p:cNvSpPr>
          <p:nvPr>
            <p:ph type="sldNum" sz="quarter" idx="12"/>
          </p:nvPr>
        </p:nvSpPr>
        <p:spPr>
          <a:xfrm>
            <a:off x="8148386" y="6397431"/>
            <a:ext cx="547437" cy="365125"/>
          </a:xfrm>
        </p:spPr>
        <p:txBody>
          <a:bodyPr>
            <a:normAutofit/>
          </a:bodyPr>
          <a:lstStyle/>
          <a:p>
            <a:pPr>
              <a:spcAft>
                <a:spcPts val="600"/>
              </a:spcAft>
              <a:defRPr/>
            </a:pPr>
            <a:fld id="{C9FCDF46-F46F-5842-929C-02904EA54861}" type="slidenum">
              <a:rPr lang="en-US" altLang="en-US"/>
              <a:pPr>
                <a:spcAft>
                  <a:spcPts val="600"/>
                </a:spcAft>
                <a:defRPr/>
              </a:pPr>
              <a:t>9</a:t>
            </a:fld>
            <a:endParaRPr lang="en-US" altLang="en-US"/>
          </a:p>
        </p:txBody>
      </p:sp>
      <p:sp>
        <p:nvSpPr>
          <p:cNvPr id="194" name="Rectangle 193">
            <a:extLst>
              <a:ext uri="{FF2B5EF4-FFF2-40B4-BE49-F238E27FC236}">
                <a16:creationId xmlns:a16="http://schemas.microsoft.com/office/drawing/2014/main" id="{241208F6-8B1C-4098-9388-150BC8E44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8589" y="476778"/>
            <a:ext cx="2898287" cy="5920653"/>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83551" y="343486"/>
            <a:ext cx="8579094"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578" name="Rectangle 2">
            <a:extLst>
              <a:ext uri="{FF2B5EF4-FFF2-40B4-BE49-F238E27FC236}">
                <a16:creationId xmlns:a16="http://schemas.microsoft.com/office/drawing/2014/main" id="{BA336C33-B655-884A-99D6-8F897A8BDC2B}"/>
              </a:ext>
            </a:extLst>
          </p:cNvPr>
          <p:cNvSpPr>
            <a:spLocks noGrp="1" noChangeArrowheads="1"/>
          </p:cNvSpPr>
          <p:nvPr>
            <p:ph type="title"/>
          </p:nvPr>
        </p:nvSpPr>
        <p:spPr>
          <a:xfrm>
            <a:off x="394554" y="466578"/>
            <a:ext cx="8354891" cy="930447"/>
          </a:xfrm>
        </p:spPr>
        <p:txBody>
          <a:bodyPr vert="horz" lIns="91440" tIns="45720" rIns="91440" bIns="45720" rtlCol="0" anchor="b">
            <a:normAutofit/>
          </a:bodyPr>
          <a:lstStyle/>
          <a:p>
            <a:pPr algn="ctr" defTabSz="914400"/>
            <a:r>
              <a:rPr lang="en-US" altLang="en-US" sz="4700" kern="1200">
                <a:solidFill>
                  <a:srgbClr val="FFFFFF"/>
                </a:solidFill>
                <a:latin typeface="+mj-lt"/>
                <a:ea typeface="+mj-ea"/>
                <a:cs typeface="+mj-cs"/>
              </a:rPr>
              <a:t>Class Genericity</a:t>
            </a:r>
          </a:p>
        </p:txBody>
      </p:sp>
      <p:sp>
        <p:nvSpPr>
          <p:cNvPr id="24579" name="Rectangle 3">
            <a:extLst>
              <a:ext uri="{FF2B5EF4-FFF2-40B4-BE49-F238E27FC236}">
                <a16:creationId xmlns:a16="http://schemas.microsoft.com/office/drawing/2014/main" id="{825F4AB1-BFCC-9B46-B951-3C7EC0542288}"/>
              </a:ext>
            </a:extLst>
          </p:cNvPr>
          <p:cNvSpPr>
            <a:spLocks noGrp="1" noChangeArrowheads="1"/>
          </p:cNvSpPr>
          <p:nvPr>
            <p:ph idx="1"/>
          </p:nvPr>
        </p:nvSpPr>
        <p:spPr>
          <a:xfrm>
            <a:off x="1143000" y="1525638"/>
            <a:ext cx="6858000" cy="420001"/>
          </a:xfrm>
        </p:spPr>
        <p:txBody>
          <a:bodyPr vert="horz" lIns="91440" tIns="45720" rIns="91440" bIns="45720" rtlCol="0">
            <a:normAutofit/>
          </a:bodyPr>
          <a:lstStyle/>
          <a:p>
            <a:pPr marL="0" indent="0" algn="ctr" defTabSz="914400">
              <a:spcBef>
                <a:spcPts val="1000"/>
              </a:spcBef>
              <a:buNone/>
            </a:pPr>
            <a:r>
              <a:rPr lang="en-US" altLang="en-US" sz="1700" kern="1200">
                <a:solidFill>
                  <a:srgbClr val="E7E6E6"/>
                </a:solidFill>
                <a:latin typeface="+mn-lt"/>
                <a:ea typeface="+mn-ea"/>
                <a:cs typeface="+mn-cs"/>
              </a:rPr>
              <a:t>Using ordinary classes</a:t>
            </a:r>
          </a:p>
        </p:txBody>
      </p:sp>
      <p:cxnSp>
        <p:nvCxnSpPr>
          <p:cNvPr id="74" name="Straight Connector 7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57350" y="1448631"/>
            <a:ext cx="58293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2" descr="A screenshot of a cell phone&#13;&#10;&#13;&#10;Description automatically generated">
            <a:extLst>
              <a:ext uri="{FF2B5EF4-FFF2-40B4-BE49-F238E27FC236}">
                <a16:creationId xmlns:a16="http://schemas.microsoft.com/office/drawing/2014/main" id="{0A1C02AE-9F9C-7646-AEE0-3935C213180E}"/>
              </a:ext>
            </a:extLst>
          </p:cNvPr>
          <p:cNvPicPr>
            <a:picLocks noChangeAspect="1"/>
          </p:cNvPicPr>
          <p:nvPr/>
        </p:nvPicPr>
        <p:blipFill>
          <a:blip r:embed="rId2"/>
          <a:stretch>
            <a:fillRect/>
          </a:stretch>
        </p:blipFill>
        <p:spPr>
          <a:xfrm>
            <a:off x="725846" y="2509911"/>
            <a:ext cx="7650982" cy="3997637"/>
          </a:xfrm>
          <a:prstGeom prst="rect">
            <a:avLst/>
          </a:prstGeom>
        </p:spPr>
      </p:pic>
      <p:sp>
        <p:nvSpPr>
          <p:cNvPr id="8" name="Slide Number Placeholder 5">
            <a:extLst>
              <a:ext uri="{FF2B5EF4-FFF2-40B4-BE49-F238E27FC236}">
                <a16:creationId xmlns:a16="http://schemas.microsoft.com/office/drawing/2014/main" id="{2F639647-7246-9742-98BD-B2080BAE9129}"/>
              </a:ext>
            </a:extLst>
          </p:cNvPr>
          <p:cNvSpPr>
            <a:spLocks noGrp="1"/>
          </p:cNvSpPr>
          <p:nvPr>
            <p:ph type="sldNum" sz="quarter" idx="12"/>
          </p:nvPr>
        </p:nvSpPr>
        <p:spPr>
          <a:xfrm>
            <a:off x="6457950" y="6522430"/>
            <a:ext cx="2057400" cy="347472"/>
          </a:xfrm>
        </p:spPr>
        <p:txBody>
          <a:bodyPr vert="horz" lIns="91440" tIns="45720" rIns="91440" bIns="45720" rtlCol="0" anchor="ctr">
            <a:normAutofit/>
          </a:bodyPr>
          <a:lstStyle/>
          <a:p>
            <a:pPr>
              <a:spcAft>
                <a:spcPts val="600"/>
              </a:spcAft>
              <a:defRPr/>
            </a:pPr>
            <a:fld id="{B85BAC9D-A842-554A-AC2E-90BEFB1BD331}" type="slidenum">
              <a:rPr lang="en-US" altLang="en-US" sz="1000">
                <a:solidFill>
                  <a:srgbClr val="898989"/>
                </a:solidFill>
              </a:rPr>
              <a:pPr>
                <a:spcAft>
                  <a:spcPts val="600"/>
                </a:spcAft>
                <a:defRPr/>
              </a:pPr>
              <a:t>3</a:t>
            </a:fld>
            <a:endParaRPr lang="en-US" altLang="en-US" sz="1000">
              <a:solidFill>
                <a:srgbClr val="89898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9141714"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5602" name="Rectangle 2">
            <a:extLst>
              <a:ext uri="{FF2B5EF4-FFF2-40B4-BE49-F238E27FC236}">
                <a16:creationId xmlns:a16="http://schemas.microsoft.com/office/drawing/2014/main" id="{ED2EB858-9361-3348-A077-C66A14378CF4}"/>
              </a:ext>
            </a:extLst>
          </p:cNvPr>
          <p:cNvSpPr>
            <a:spLocks noGrp="1" noChangeArrowheads="1"/>
          </p:cNvSpPr>
          <p:nvPr>
            <p:ph type="title"/>
          </p:nvPr>
        </p:nvSpPr>
        <p:spPr>
          <a:xfrm>
            <a:off x="475707" y="4892358"/>
            <a:ext cx="2824704" cy="1325563"/>
          </a:xfrm>
        </p:spPr>
        <p:txBody>
          <a:bodyPr>
            <a:normAutofit/>
          </a:bodyPr>
          <a:lstStyle/>
          <a:p>
            <a:pPr algn="r" eaLnBrk="1" hangingPunct="1"/>
            <a:r>
              <a:rPr lang="en-US" altLang="en-US" sz="2100">
                <a:solidFill>
                  <a:schemeClr val="bg1"/>
                </a:solidFill>
              </a:rPr>
              <a:t>Class Genericity</a:t>
            </a:r>
          </a:p>
        </p:txBody>
      </p:sp>
      <p:pic>
        <p:nvPicPr>
          <p:cNvPr id="3" name="Picture 2" descr="A screenshot of a cell phone&#13;&#10;&#13;&#10;Description automatically generated">
            <a:extLst>
              <a:ext uri="{FF2B5EF4-FFF2-40B4-BE49-F238E27FC236}">
                <a16:creationId xmlns:a16="http://schemas.microsoft.com/office/drawing/2014/main" id="{2A014B96-25EE-1341-B967-4E4667F2FEB3}"/>
              </a:ext>
            </a:extLst>
          </p:cNvPr>
          <p:cNvPicPr>
            <a:picLocks noChangeAspect="1"/>
          </p:cNvPicPr>
          <p:nvPr/>
        </p:nvPicPr>
        <p:blipFill>
          <a:blip r:embed="rId2"/>
          <a:stretch>
            <a:fillRect/>
          </a:stretch>
        </p:blipFill>
        <p:spPr>
          <a:xfrm>
            <a:off x="1365220" y="642300"/>
            <a:ext cx="6864380" cy="3552317"/>
          </a:xfrm>
          <a:prstGeom prst="rect">
            <a:avLst/>
          </a:prstGeom>
        </p:spPr>
      </p:pic>
      <p:cxnSp>
        <p:nvCxnSpPr>
          <p:cNvPr id="74" name="Straight Connector 73">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479748" y="5097939"/>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25603" name="Rectangle 3">
            <a:extLst>
              <a:ext uri="{FF2B5EF4-FFF2-40B4-BE49-F238E27FC236}">
                <a16:creationId xmlns:a16="http://schemas.microsoft.com/office/drawing/2014/main" id="{ECD232C5-9802-404D-9E7C-3B0B5F38916A}"/>
              </a:ext>
            </a:extLst>
          </p:cNvPr>
          <p:cNvSpPr>
            <a:spLocks noGrp="1" noChangeArrowheads="1"/>
          </p:cNvSpPr>
          <p:nvPr>
            <p:ph idx="1"/>
          </p:nvPr>
        </p:nvSpPr>
        <p:spPr>
          <a:xfrm>
            <a:off x="3659088" y="4824249"/>
            <a:ext cx="5004852" cy="1461780"/>
          </a:xfrm>
        </p:spPr>
        <p:txBody>
          <a:bodyPr anchor="ctr">
            <a:normAutofit/>
          </a:bodyPr>
          <a:lstStyle/>
          <a:p>
            <a:pPr marL="0" indent="0" eaLnBrk="1" hangingPunct="1">
              <a:buNone/>
            </a:pPr>
            <a:r>
              <a:rPr lang="en-US" altLang="en-US" sz="1600" b="1">
                <a:solidFill>
                  <a:schemeClr val="bg1"/>
                </a:solidFill>
              </a:rPr>
              <a:t>Using a typedef statement in class definition</a:t>
            </a:r>
          </a:p>
          <a:p>
            <a:pPr lvl="1" eaLnBrk="1" hangingPunct="1"/>
            <a:r>
              <a:rPr lang="en-US" altLang="en-US" sz="1600" b="1">
                <a:solidFill>
                  <a:schemeClr val="bg1"/>
                </a:solidFill>
              </a:rPr>
              <a:t>reduces amount of code to modify</a:t>
            </a:r>
          </a:p>
        </p:txBody>
      </p:sp>
      <p:sp>
        <p:nvSpPr>
          <p:cNvPr id="8" name="Slide Number Placeholder 5">
            <a:extLst>
              <a:ext uri="{FF2B5EF4-FFF2-40B4-BE49-F238E27FC236}">
                <a16:creationId xmlns:a16="http://schemas.microsoft.com/office/drawing/2014/main" id="{34E1B54F-345E-CC43-AC87-712B177F73D9}"/>
              </a:ext>
            </a:extLst>
          </p:cNvPr>
          <p:cNvSpPr>
            <a:spLocks noGrp="1"/>
          </p:cNvSpPr>
          <p:nvPr>
            <p:ph type="sldNum" sz="quarter" idx="12"/>
          </p:nvPr>
        </p:nvSpPr>
        <p:spPr>
          <a:xfrm>
            <a:off x="7900987" y="6356350"/>
            <a:ext cx="614363" cy="365125"/>
          </a:xfrm>
        </p:spPr>
        <p:txBody>
          <a:bodyPr>
            <a:normAutofit/>
          </a:bodyPr>
          <a:lstStyle/>
          <a:p>
            <a:pPr>
              <a:spcAft>
                <a:spcPts val="600"/>
              </a:spcAft>
              <a:defRPr/>
            </a:pPr>
            <a:fld id="{323DC644-387B-B947-9AC3-E55B185251F9}" type="slidenum">
              <a:rPr lang="en-US" altLang="en-US" sz="1000">
                <a:solidFill>
                  <a:schemeClr val="bg1">
                    <a:alpha val="70000"/>
                  </a:schemeClr>
                </a:solidFill>
              </a:rPr>
              <a:pPr>
                <a:spcAft>
                  <a:spcPts val="600"/>
                </a:spcAft>
                <a:defRPr/>
              </a:pPr>
              <a:t>2</a:t>
            </a:fld>
            <a:endParaRPr lang="en-US" altLang="en-US" sz="1000">
              <a:solidFill>
                <a:schemeClr val="bg1">
                  <a:alpha val="70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26" name="Rectangle 2">
            <a:extLst>
              <a:ext uri="{FF2B5EF4-FFF2-40B4-BE49-F238E27FC236}">
                <a16:creationId xmlns:a16="http://schemas.microsoft.com/office/drawing/2014/main" id="{1805C735-52FF-A64F-8D3D-075E94FC650F}"/>
              </a:ext>
            </a:extLst>
          </p:cNvPr>
          <p:cNvSpPr>
            <a:spLocks noGrp="1" noChangeArrowheads="1"/>
          </p:cNvSpPr>
          <p:nvPr>
            <p:ph type="title"/>
          </p:nvPr>
        </p:nvSpPr>
        <p:spPr>
          <a:xfrm>
            <a:off x="628650" y="963877"/>
            <a:ext cx="2620771" cy="4930246"/>
          </a:xfrm>
        </p:spPr>
        <p:txBody>
          <a:bodyPr>
            <a:normAutofit/>
          </a:bodyPr>
          <a:lstStyle/>
          <a:p>
            <a:pPr algn="r" eaLnBrk="1" hangingPunct="1"/>
            <a:r>
              <a:rPr lang="en-US" altLang="en-US">
                <a:solidFill>
                  <a:schemeClr val="accent1"/>
                </a:solidFill>
              </a:rPr>
              <a:t>Class Genericity</a:t>
            </a:r>
          </a:p>
        </p:txBody>
      </p:sp>
      <p:cxnSp>
        <p:nvCxnSpPr>
          <p:cNvPr id="74" name="Straight Connector 7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6627" name="Rectangle 3">
            <a:extLst>
              <a:ext uri="{FF2B5EF4-FFF2-40B4-BE49-F238E27FC236}">
                <a16:creationId xmlns:a16="http://schemas.microsoft.com/office/drawing/2014/main" id="{3F0B0678-D11D-BB47-AEC8-C58A48688F17}"/>
              </a:ext>
            </a:extLst>
          </p:cNvPr>
          <p:cNvSpPr>
            <a:spLocks noGrp="1" noChangeArrowheads="1"/>
          </p:cNvSpPr>
          <p:nvPr>
            <p:ph idx="1"/>
          </p:nvPr>
        </p:nvSpPr>
        <p:spPr>
          <a:xfrm>
            <a:off x="3732023" y="963877"/>
            <a:ext cx="4783327" cy="4930246"/>
          </a:xfrm>
        </p:spPr>
        <p:txBody>
          <a:bodyPr anchor="ctr">
            <a:normAutofit/>
          </a:bodyPr>
          <a:lstStyle/>
          <a:p>
            <a:pPr eaLnBrk="1" hangingPunct="1"/>
            <a:r>
              <a:rPr lang="en-US" altLang="en-US"/>
              <a:t>Thus, we see even though using a typedef statement greatly reduces the code to be modified we still have to write three classes to be able to have a stack of ints, chars and Fractions.</a:t>
            </a:r>
          </a:p>
          <a:p>
            <a:pPr eaLnBrk="1" hangingPunct="1"/>
            <a:r>
              <a:rPr lang="en-US" altLang="en-US"/>
              <a:t>Moreover, if we have to use them in the same program, either we’ve to change their name or put them in different namespaces.</a:t>
            </a:r>
          </a:p>
          <a:p>
            <a:pPr eaLnBrk="1" hangingPunct="1"/>
            <a:r>
              <a:rPr lang="en-US" altLang="en-US"/>
              <a:t>A better solution is to use templates. </a:t>
            </a:r>
          </a:p>
        </p:txBody>
      </p:sp>
      <p:sp>
        <p:nvSpPr>
          <p:cNvPr id="5" name="Slide Number Placeholder 5">
            <a:extLst>
              <a:ext uri="{FF2B5EF4-FFF2-40B4-BE49-F238E27FC236}">
                <a16:creationId xmlns:a16="http://schemas.microsoft.com/office/drawing/2014/main" id="{09851933-1900-9741-A105-E90BB1567ABE}"/>
              </a:ext>
            </a:extLst>
          </p:cNvPr>
          <p:cNvSpPr>
            <a:spLocks noGrp="1"/>
          </p:cNvSpPr>
          <p:nvPr>
            <p:ph type="sldNum" sz="quarter" idx="12"/>
          </p:nvPr>
        </p:nvSpPr>
        <p:spPr>
          <a:xfrm>
            <a:off x="7928637" y="6033479"/>
            <a:ext cx="586712" cy="365125"/>
          </a:xfrm>
        </p:spPr>
        <p:txBody>
          <a:bodyPr>
            <a:normAutofit/>
          </a:bodyPr>
          <a:lstStyle/>
          <a:p>
            <a:pPr>
              <a:spcAft>
                <a:spcPts val="600"/>
              </a:spcAft>
              <a:defRPr/>
            </a:pPr>
            <a:fld id="{D0129FD8-21CD-004D-90D0-8A87CAB77723}" type="slidenum">
              <a:rPr lang="en-US" altLang="en-US">
                <a:solidFill>
                  <a:schemeClr val="tx1">
                    <a:alpha val="80000"/>
                  </a:schemeClr>
                </a:solidFill>
              </a:rPr>
              <a:pPr>
                <a:spcAft>
                  <a:spcPts val="600"/>
                </a:spcAft>
                <a:defRPr/>
              </a:pPr>
              <a:t>3</a:t>
            </a:fld>
            <a:endParaRPr lang="en-US" altLang="en-US">
              <a:solidFill>
                <a:schemeClr val="tx1">
                  <a:alpha val="80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2663" y="321177"/>
            <a:ext cx="3249230"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50" name="Rectangle 2">
            <a:extLst>
              <a:ext uri="{FF2B5EF4-FFF2-40B4-BE49-F238E27FC236}">
                <a16:creationId xmlns:a16="http://schemas.microsoft.com/office/drawing/2014/main" id="{39C16036-6424-534D-824B-BF10F85F830B}"/>
              </a:ext>
            </a:extLst>
          </p:cNvPr>
          <p:cNvSpPr>
            <a:spLocks noGrp="1" noChangeArrowheads="1"/>
          </p:cNvSpPr>
          <p:nvPr>
            <p:ph type="title"/>
          </p:nvPr>
        </p:nvSpPr>
        <p:spPr>
          <a:xfrm>
            <a:off x="505677" y="914400"/>
            <a:ext cx="2743200" cy="2887579"/>
          </a:xfrm>
        </p:spPr>
        <p:txBody>
          <a:bodyPr vert="horz" lIns="91440" tIns="45720" rIns="91440" bIns="45720" rtlCol="0" anchor="b">
            <a:normAutofit/>
          </a:bodyPr>
          <a:lstStyle/>
          <a:p>
            <a:pPr algn="ctr" defTabSz="914400"/>
            <a:r>
              <a:rPr lang="en-US" altLang="en-US" sz="4200" kern="1200">
                <a:solidFill>
                  <a:srgbClr val="FFFFFF"/>
                </a:solidFill>
                <a:latin typeface="+mj-lt"/>
                <a:ea typeface="+mj-ea"/>
                <a:cs typeface="+mj-cs"/>
              </a:rPr>
              <a:t>Class Genericity</a:t>
            </a:r>
          </a:p>
        </p:txBody>
      </p:sp>
      <p:sp>
        <p:nvSpPr>
          <p:cNvPr id="27651" name="Rectangle 3">
            <a:extLst>
              <a:ext uri="{FF2B5EF4-FFF2-40B4-BE49-F238E27FC236}">
                <a16:creationId xmlns:a16="http://schemas.microsoft.com/office/drawing/2014/main" id="{A34E453A-6015-4640-BF1B-7D0A51361688}"/>
              </a:ext>
            </a:extLst>
          </p:cNvPr>
          <p:cNvSpPr>
            <a:spLocks noGrp="1" noChangeArrowheads="1"/>
          </p:cNvSpPr>
          <p:nvPr>
            <p:ph idx="1"/>
          </p:nvPr>
        </p:nvSpPr>
        <p:spPr>
          <a:xfrm>
            <a:off x="505677" y="4170501"/>
            <a:ext cx="2743200" cy="1525597"/>
          </a:xfrm>
        </p:spPr>
        <p:txBody>
          <a:bodyPr vert="horz" lIns="91440" tIns="45720" rIns="91440" bIns="45720" rtlCol="0">
            <a:normAutofit/>
          </a:bodyPr>
          <a:lstStyle/>
          <a:p>
            <a:pPr marL="0" indent="0" algn="ctr" defTabSz="914400">
              <a:spcBef>
                <a:spcPts val="1000"/>
              </a:spcBef>
              <a:buNone/>
            </a:pPr>
            <a:r>
              <a:rPr lang="en-US" altLang="en-US" sz="1700" kern="1200">
                <a:solidFill>
                  <a:srgbClr val="FFFFFF"/>
                </a:solidFill>
                <a:latin typeface="+mn-lt"/>
                <a:ea typeface="+mn-ea"/>
                <a:cs typeface="+mn-cs"/>
              </a:rPr>
              <a:t>Using a template class</a:t>
            </a:r>
          </a:p>
        </p:txBody>
      </p:sp>
      <p:cxnSp>
        <p:nvCxnSpPr>
          <p:cNvPr id="74" name="Straight Connector 73">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3344" y="3910267"/>
            <a:ext cx="1940093"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descr="A screenshot of a cell phone&#13;&#10;&#13;&#10;Description automatically generated">
            <a:extLst>
              <a:ext uri="{FF2B5EF4-FFF2-40B4-BE49-F238E27FC236}">
                <a16:creationId xmlns:a16="http://schemas.microsoft.com/office/drawing/2014/main" id="{EC5F086A-2A0F-4848-8762-A6D2247B141C}"/>
              </a:ext>
            </a:extLst>
          </p:cNvPr>
          <p:cNvPicPr>
            <a:picLocks noChangeAspect="1"/>
          </p:cNvPicPr>
          <p:nvPr/>
        </p:nvPicPr>
        <p:blipFill>
          <a:blip r:embed="rId2"/>
          <a:stretch>
            <a:fillRect/>
          </a:stretch>
        </p:blipFill>
        <p:spPr>
          <a:xfrm>
            <a:off x="3723164" y="457200"/>
            <a:ext cx="5255512" cy="5791200"/>
          </a:xfrm>
          <a:prstGeom prst="rect">
            <a:avLst/>
          </a:prstGeom>
        </p:spPr>
      </p:pic>
      <p:sp>
        <p:nvSpPr>
          <p:cNvPr id="6" name="Slide Number Placeholder 5">
            <a:extLst>
              <a:ext uri="{FF2B5EF4-FFF2-40B4-BE49-F238E27FC236}">
                <a16:creationId xmlns:a16="http://schemas.microsoft.com/office/drawing/2014/main" id="{4B5D774C-7F9F-7843-8728-2132C2A7ACDE}"/>
              </a:ext>
            </a:extLst>
          </p:cNvPr>
          <p:cNvSpPr>
            <a:spLocks noGrp="1"/>
          </p:cNvSpPr>
          <p:nvPr>
            <p:ph type="sldNum" sz="quarter" idx="12"/>
          </p:nvPr>
        </p:nvSpPr>
        <p:spPr>
          <a:xfrm>
            <a:off x="7493266" y="6356350"/>
            <a:ext cx="1022083" cy="365125"/>
          </a:xfrm>
        </p:spPr>
        <p:txBody>
          <a:bodyPr vert="horz" lIns="91440" tIns="45720" rIns="91440" bIns="45720" rtlCol="0" anchor="ctr">
            <a:normAutofit/>
          </a:bodyPr>
          <a:lstStyle/>
          <a:p>
            <a:pPr>
              <a:spcAft>
                <a:spcPts val="600"/>
              </a:spcAft>
              <a:defRPr/>
            </a:pPr>
            <a:fld id="{7C126C5E-45ED-AE4B-80DA-913C20932FC6}" type="slidenum">
              <a:rPr lang="en-US" altLang="en-US" sz="1200">
                <a:solidFill>
                  <a:srgbClr val="595959"/>
                </a:solidFill>
              </a:rPr>
              <a:pPr>
                <a:spcAft>
                  <a:spcPts val="600"/>
                </a:spcAft>
                <a:defRPr/>
              </a:pPr>
              <a:t>3</a:t>
            </a:fld>
            <a:endParaRPr lang="en-US" altLang="en-US" sz="1200">
              <a:solidFill>
                <a:srgbClr val="59595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74" name="Rectangle 2">
            <a:extLst>
              <a:ext uri="{FF2B5EF4-FFF2-40B4-BE49-F238E27FC236}">
                <a16:creationId xmlns:a16="http://schemas.microsoft.com/office/drawing/2014/main" id="{FA620E24-5FB3-1547-95B6-B95181C1E516}"/>
              </a:ext>
            </a:extLst>
          </p:cNvPr>
          <p:cNvSpPr>
            <a:spLocks noGrp="1" noChangeArrowheads="1"/>
          </p:cNvSpPr>
          <p:nvPr>
            <p:ph type="title"/>
          </p:nvPr>
        </p:nvSpPr>
        <p:spPr>
          <a:xfrm>
            <a:off x="5894577" y="957695"/>
            <a:ext cx="2620772" cy="4930246"/>
          </a:xfrm>
        </p:spPr>
        <p:txBody>
          <a:bodyPr>
            <a:normAutofit/>
          </a:bodyPr>
          <a:lstStyle/>
          <a:p>
            <a:pPr algn="r" eaLnBrk="1" hangingPunct="1"/>
            <a:r>
              <a:rPr lang="en-US" altLang="en-US">
                <a:solidFill>
                  <a:schemeClr val="accent1"/>
                </a:solidFill>
              </a:rPr>
              <a:t>Class Genericity</a:t>
            </a:r>
          </a:p>
        </p:txBody>
      </p:sp>
      <p:sp>
        <p:nvSpPr>
          <p:cNvPr id="28675" name="Rectangle 3">
            <a:extLst>
              <a:ext uri="{FF2B5EF4-FFF2-40B4-BE49-F238E27FC236}">
                <a16:creationId xmlns:a16="http://schemas.microsoft.com/office/drawing/2014/main" id="{90ABB650-BAA2-F146-93F0-C0B3A630A9BA}"/>
              </a:ext>
            </a:extLst>
          </p:cNvPr>
          <p:cNvSpPr>
            <a:spLocks noGrp="1" noChangeArrowheads="1"/>
          </p:cNvSpPr>
          <p:nvPr>
            <p:ph idx="1"/>
          </p:nvPr>
        </p:nvSpPr>
        <p:spPr>
          <a:xfrm>
            <a:off x="642949" y="963877"/>
            <a:ext cx="4783327" cy="4930246"/>
          </a:xfrm>
        </p:spPr>
        <p:txBody>
          <a:bodyPr anchor="ctr">
            <a:normAutofit/>
          </a:bodyPr>
          <a:lstStyle/>
          <a:p>
            <a:pPr eaLnBrk="1" hangingPunct="1"/>
            <a:r>
              <a:rPr lang="en-US" altLang="en-US" sz="1900"/>
              <a:t>More about class templates:</a:t>
            </a:r>
          </a:p>
          <a:p>
            <a:pPr lvl="1" eaLnBrk="1" hangingPunct="1"/>
            <a:r>
              <a:rPr lang="en-US" altLang="en-US" sz="1900"/>
              <a:t>A class template is only a pattern that describes how a class can be constructed at the time of instantiation</a:t>
            </a:r>
          </a:p>
          <a:p>
            <a:pPr lvl="1" eaLnBrk="1" hangingPunct="1"/>
            <a:r>
              <a:rPr lang="en-US" altLang="en-US" sz="1900"/>
              <a:t>The template header gives two pieces of information to the compiler</a:t>
            </a:r>
          </a:p>
          <a:p>
            <a:pPr lvl="2" eaLnBrk="1" hangingPunct="1"/>
            <a:r>
              <a:rPr lang="en-US" altLang="en-US" sz="1900"/>
              <a:t>The following code is a class template from which a class can be created </a:t>
            </a:r>
            <a:r>
              <a:rPr lang="en-US" altLang="en-US" sz="1900" b="1" i="1"/>
              <a:t>(thus, just store it for now and don’t convert it to m/c instructions)</a:t>
            </a:r>
          </a:p>
          <a:p>
            <a:pPr lvl="2" eaLnBrk="1" hangingPunct="1"/>
            <a:r>
              <a:rPr lang="en-US" altLang="en-US" sz="1900"/>
              <a:t>The identifier (here, T) is the name of the type parameter for this class template and will be given value at time of instantiation</a:t>
            </a:r>
          </a:p>
        </p:txBody>
      </p:sp>
      <p:cxnSp>
        <p:nvCxnSpPr>
          <p:cNvPr id="74" name="Straight Connector 7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61428" y="2209249"/>
            <a:ext cx="0" cy="2506648"/>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5">
            <a:extLst>
              <a:ext uri="{FF2B5EF4-FFF2-40B4-BE49-F238E27FC236}">
                <a16:creationId xmlns:a16="http://schemas.microsoft.com/office/drawing/2014/main" id="{922787C6-40AD-FE45-AC5C-527133E7B0B9}"/>
              </a:ext>
            </a:extLst>
          </p:cNvPr>
          <p:cNvSpPr>
            <a:spLocks noGrp="1"/>
          </p:cNvSpPr>
          <p:nvPr>
            <p:ph type="sldNum" sz="quarter" idx="12"/>
          </p:nvPr>
        </p:nvSpPr>
        <p:spPr>
          <a:xfrm>
            <a:off x="7928637" y="6033479"/>
            <a:ext cx="586712" cy="365125"/>
          </a:xfrm>
        </p:spPr>
        <p:txBody>
          <a:bodyPr>
            <a:normAutofit/>
          </a:bodyPr>
          <a:lstStyle/>
          <a:p>
            <a:pPr>
              <a:spcAft>
                <a:spcPts val="600"/>
              </a:spcAft>
              <a:defRPr/>
            </a:pPr>
            <a:fld id="{6ED05FF5-F5D6-9E4C-AD57-3FCA82A6EE90}" type="slidenum">
              <a:rPr lang="en-US" altLang="en-US">
                <a:solidFill>
                  <a:schemeClr val="tx1">
                    <a:alpha val="80000"/>
                  </a:schemeClr>
                </a:solidFill>
              </a:rPr>
              <a:pPr>
                <a:spcAft>
                  <a:spcPts val="600"/>
                </a:spcAft>
                <a:defRPr/>
              </a:pPr>
              <a:t>8</a:t>
            </a:fld>
            <a:endParaRPr lang="en-US" altLang="en-US">
              <a:solidFill>
                <a:schemeClr val="tx1">
                  <a:alpha val="80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98" name="Rectangle 2">
            <a:extLst>
              <a:ext uri="{FF2B5EF4-FFF2-40B4-BE49-F238E27FC236}">
                <a16:creationId xmlns:a16="http://schemas.microsoft.com/office/drawing/2014/main" id="{AE5F838B-2296-0946-B15B-A3C02C664131}"/>
              </a:ext>
            </a:extLst>
          </p:cNvPr>
          <p:cNvSpPr>
            <a:spLocks noGrp="1" noChangeArrowheads="1"/>
          </p:cNvSpPr>
          <p:nvPr>
            <p:ph type="title"/>
          </p:nvPr>
        </p:nvSpPr>
        <p:spPr>
          <a:xfrm>
            <a:off x="5894577" y="957695"/>
            <a:ext cx="2620772" cy="4930246"/>
          </a:xfrm>
        </p:spPr>
        <p:txBody>
          <a:bodyPr>
            <a:normAutofit/>
          </a:bodyPr>
          <a:lstStyle/>
          <a:p>
            <a:pPr algn="r" eaLnBrk="1" hangingPunct="1"/>
            <a:r>
              <a:rPr lang="en-US" altLang="en-US">
                <a:solidFill>
                  <a:schemeClr val="accent1"/>
                </a:solidFill>
              </a:rPr>
              <a:t>Class Genericity</a:t>
            </a:r>
          </a:p>
        </p:txBody>
      </p:sp>
      <p:sp>
        <p:nvSpPr>
          <p:cNvPr id="29699" name="Rectangle 3">
            <a:extLst>
              <a:ext uri="{FF2B5EF4-FFF2-40B4-BE49-F238E27FC236}">
                <a16:creationId xmlns:a16="http://schemas.microsoft.com/office/drawing/2014/main" id="{74C350FB-079A-EE4D-B7D3-DF8653E8972C}"/>
              </a:ext>
            </a:extLst>
          </p:cNvPr>
          <p:cNvSpPr>
            <a:spLocks noGrp="1" noChangeArrowheads="1"/>
          </p:cNvSpPr>
          <p:nvPr>
            <p:ph idx="1"/>
          </p:nvPr>
        </p:nvSpPr>
        <p:spPr>
          <a:xfrm>
            <a:off x="642949" y="963877"/>
            <a:ext cx="4783327" cy="4930246"/>
          </a:xfrm>
        </p:spPr>
        <p:txBody>
          <a:bodyPr anchor="ctr">
            <a:normAutofit/>
          </a:bodyPr>
          <a:lstStyle/>
          <a:p>
            <a:pPr eaLnBrk="1" hangingPunct="1"/>
            <a:r>
              <a:rPr lang="en-US" altLang="en-US"/>
              <a:t>Three important rules that govern building class templates:</a:t>
            </a:r>
          </a:p>
          <a:p>
            <a:pPr lvl="1" eaLnBrk="1" hangingPunct="1"/>
            <a:r>
              <a:rPr lang="en-US" altLang="en-US" sz="2100"/>
              <a:t>All operations defined outside of the class declaration must be template functions</a:t>
            </a:r>
          </a:p>
          <a:p>
            <a:pPr lvl="1" eaLnBrk="1" hangingPunct="1"/>
            <a:r>
              <a:rPr lang="en-US" altLang="en-US" sz="2100"/>
              <a:t>Any use of the name of the template class as a type must be parameterized</a:t>
            </a:r>
          </a:p>
          <a:p>
            <a:pPr lvl="1" eaLnBrk="1" hangingPunct="1"/>
            <a:r>
              <a:rPr lang="en-US" altLang="en-US" sz="2100"/>
              <a:t>Operation on a template class should be defined in the same file as the class declaration</a:t>
            </a:r>
          </a:p>
          <a:p>
            <a:pPr lvl="1" eaLnBrk="1" hangingPunct="1">
              <a:buFont typeface="Wingdings" pitchFamily="2" charset="2"/>
              <a:buNone/>
            </a:pPr>
            <a:endParaRPr lang="en-US" altLang="en-US" sz="2100" i="1"/>
          </a:p>
        </p:txBody>
      </p:sp>
      <p:cxnSp>
        <p:nvCxnSpPr>
          <p:cNvPr id="74" name="Straight Connector 7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61428" y="2209249"/>
            <a:ext cx="0" cy="2506648"/>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5">
            <a:extLst>
              <a:ext uri="{FF2B5EF4-FFF2-40B4-BE49-F238E27FC236}">
                <a16:creationId xmlns:a16="http://schemas.microsoft.com/office/drawing/2014/main" id="{50C8D07D-2D22-4A46-8F06-C0B2F42F5E6A}"/>
              </a:ext>
            </a:extLst>
          </p:cNvPr>
          <p:cNvSpPr>
            <a:spLocks noGrp="1"/>
          </p:cNvSpPr>
          <p:nvPr>
            <p:ph type="sldNum" sz="quarter" idx="12"/>
          </p:nvPr>
        </p:nvSpPr>
        <p:spPr>
          <a:xfrm>
            <a:off x="7928637" y="6033479"/>
            <a:ext cx="586712" cy="365125"/>
          </a:xfrm>
        </p:spPr>
        <p:txBody>
          <a:bodyPr>
            <a:normAutofit/>
          </a:bodyPr>
          <a:lstStyle/>
          <a:p>
            <a:pPr>
              <a:spcAft>
                <a:spcPts val="600"/>
              </a:spcAft>
              <a:defRPr/>
            </a:pPr>
            <a:fld id="{CCD348D0-0A12-474B-A3F7-EB0AC6E68DB9}" type="slidenum">
              <a:rPr lang="en-US" altLang="en-US">
                <a:solidFill>
                  <a:schemeClr val="tx1">
                    <a:alpha val="80000"/>
                  </a:schemeClr>
                </a:solidFill>
              </a:rPr>
              <a:pPr>
                <a:spcAft>
                  <a:spcPts val="600"/>
                </a:spcAft>
                <a:defRPr/>
              </a:pPr>
              <a:t>3</a:t>
            </a:fld>
            <a:endParaRPr lang="en-US" altLang="en-US">
              <a:solidFill>
                <a:schemeClr val="tx1">
                  <a:alpha val="80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2663" y="311449"/>
            <a:ext cx="3249230"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57190C-0836-0B4F-B58D-DE9F2319EB28}"/>
              </a:ext>
            </a:extLst>
          </p:cNvPr>
          <p:cNvSpPr>
            <a:spLocks noGrp="1"/>
          </p:cNvSpPr>
          <p:nvPr>
            <p:ph type="title"/>
          </p:nvPr>
        </p:nvSpPr>
        <p:spPr>
          <a:xfrm>
            <a:off x="557212" y="742951"/>
            <a:ext cx="2607469" cy="4962524"/>
          </a:xfrm>
        </p:spPr>
        <p:txBody>
          <a:bodyPr>
            <a:normAutofit/>
          </a:bodyPr>
          <a:lstStyle/>
          <a:p>
            <a:pPr algn="ctr"/>
            <a:r>
              <a:rPr lang="en-US" sz="4200">
                <a:solidFill>
                  <a:srgbClr val="FFFFFF"/>
                </a:solidFill>
              </a:rPr>
              <a:t>Stack Program using Dynamic Array</a:t>
            </a:r>
          </a:p>
        </p:txBody>
      </p:sp>
      <p:pic>
        <p:nvPicPr>
          <p:cNvPr id="4" name="Picture 3" descr="A screenshot of a cell phone&#13;&#10;&#13;&#10;Description automatically generated">
            <a:extLst>
              <a:ext uri="{FF2B5EF4-FFF2-40B4-BE49-F238E27FC236}">
                <a16:creationId xmlns:a16="http://schemas.microsoft.com/office/drawing/2014/main" id="{E1CCB731-2B8C-714B-902F-6FA17B7D776A}"/>
              </a:ext>
            </a:extLst>
          </p:cNvPr>
          <p:cNvPicPr>
            <a:picLocks noChangeAspect="1"/>
          </p:cNvPicPr>
          <p:nvPr/>
        </p:nvPicPr>
        <p:blipFill>
          <a:blip r:embed="rId2"/>
          <a:stretch>
            <a:fillRect/>
          </a:stretch>
        </p:blipFill>
        <p:spPr>
          <a:xfrm>
            <a:off x="3682582" y="584511"/>
            <a:ext cx="5461418" cy="568897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B648A43E-4780-564C-B98E-9B1F91A8B3BB}"/>
              </a:ext>
            </a:extLst>
          </p:cNvPr>
          <p:cNvSpPr>
            <a:spLocks noChangeArrowheads="1"/>
          </p:cNvSpPr>
          <p:nvPr/>
        </p:nvSpPr>
        <p:spPr bwMode="auto">
          <a:xfrm>
            <a:off x="990600" y="409575"/>
            <a:ext cx="6705600" cy="638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2"/>
              </a:buClr>
              <a:buSzPct val="6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accent1"/>
              </a:buClr>
              <a:buSzPct val="65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70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SzPct val="55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SzPct val="55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SzPct val="55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SzPct val="55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SzPct val="55000"/>
              <a:buFont typeface="Wingdings" pitchFamily="2" charset="2"/>
              <a:buChar char="n"/>
              <a:defRPr sz="2000">
                <a:solidFill>
                  <a:schemeClr val="tx1"/>
                </a:solidFill>
                <a:latin typeface="Tahoma" panose="020B0604030504040204" pitchFamily="34" charset="0"/>
              </a:defRPr>
            </a:lvl9pPr>
          </a:lstStyle>
          <a:p>
            <a:pPr eaLnBrk="1" hangingPunct="1">
              <a:lnSpc>
                <a:spcPct val="90000"/>
              </a:lnSpc>
              <a:buClrTx/>
              <a:buSzTx/>
              <a:buFontTx/>
              <a:buNone/>
            </a:pPr>
            <a:r>
              <a:rPr lang="en-US" altLang="en-US" sz="1900" b="1">
                <a:latin typeface="CMTT12" charset="0"/>
              </a:rPr>
              <a:t>template&lt;class T &gt;</a:t>
            </a:r>
          </a:p>
          <a:p>
            <a:pPr eaLnBrk="1" hangingPunct="1">
              <a:lnSpc>
                <a:spcPct val="90000"/>
              </a:lnSpc>
              <a:buClrTx/>
              <a:buSzTx/>
              <a:buFontTx/>
              <a:buNone/>
            </a:pPr>
            <a:r>
              <a:rPr lang="en-US" altLang="en-US" sz="1900" b="1">
                <a:latin typeface="CMTT12" charset="0"/>
              </a:rPr>
              <a:t>Stack&lt;T &gt;::</a:t>
            </a:r>
            <a:r>
              <a:rPr lang="en-US" altLang="en-US" sz="1900">
                <a:latin typeface="CMTT12" charset="0"/>
              </a:rPr>
              <a:t>Stack(){size =DefaultStack; allocate(); }</a:t>
            </a:r>
          </a:p>
          <a:p>
            <a:pPr eaLnBrk="1" hangingPunct="1">
              <a:lnSpc>
                <a:spcPct val="90000"/>
              </a:lnSpc>
              <a:buClrTx/>
              <a:buSzTx/>
              <a:buFontTx/>
              <a:buNone/>
            </a:pPr>
            <a:endParaRPr lang="en-US" altLang="en-US" sz="1900">
              <a:latin typeface="CMTT12" charset="0"/>
            </a:endParaRPr>
          </a:p>
          <a:p>
            <a:pPr eaLnBrk="1" hangingPunct="1">
              <a:lnSpc>
                <a:spcPct val="90000"/>
              </a:lnSpc>
              <a:buClrTx/>
              <a:buSzTx/>
              <a:buFontTx/>
              <a:buNone/>
            </a:pPr>
            <a:r>
              <a:rPr lang="en-US" altLang="en-US" sz="1900" b="1">
                <a:latin typeface="CMTT12" charset="0"/>
              </a:rPr>
              <a:t>template&lt;class T &gt;</a:t>
            </a:r>
          </a:p>
          <a:p>
            <a:pPr eaLnBrk="1" hangingPunct="1">
              <a:lnSpc>
                <a:spcPct val="90000"/>
              </a:lnSpc>
              <a:buClrTx/>
              <a:buSzTx/>
              <a:buFontTx/>
              <a:buNone/>
            </a:pPr>
            <a:r>
              <a:rPr lang="en-US" altLang="en-US" sz="1900" b="1">
                <a:latin typeface="CMTT12" charset="0"/>
              </a:rPr>
              <a:t>Stack&lt;T &gt;::</a:t>
            </a:r>
            <a:r>
              <a:rPr lang="en-US" altLang="en-US" sz="1900">
                <a:latin typeface="CMTT12" charset="0"/>
              </a:rPr>
              <a:t>Stack(int s ){if (s &lt;0) s*=-1;</a:t>
            </a:r>
          </a:p>
          <a:p>
            <a:pPr eaLnBrk="1" hangingPunct="1">
              <a:lnSpc>
                <a:spcPct val="90000"/>
              </a:lnSpc>
              <a:buClrTx/>
              <a:buSzTx/>
              <a:buFontTx/>
              <a:buNone/>
            </a:pPr>
            <a:r>
              <a:rPr lang="en-US" altLang="en-US" sz="1900">
                <a:latin typeface="CMTT12" charset="0"/>
              </a:rPr>
              <a:t>		          else if (s==0 ) s =DefaultStack;</a:t>
            </a:r>
          </a:p>
          <a:p>
            <a:pPr eaLnBrk="1" hangingPunct="1">
              <a:lnSpc>
                <a:spcPct val="90000"/>
              </a:lnSpc>
              <a:buClrTx/>
              <a:buSzTx/>
              <a:buFontTx/>
              <a:buNone/>
            </a:pPr>
            <a:r>
              <a:rPr lang="en-US" altLang="en-US" sz="1900">
                <a:latin typeface="CMTT12" charset="0"/>
              </a:rPr>
              <a:t>		          size =s; allocate(); }</a:t>
            </a:r>
          </a:p>
          <a:p>
            <a:pPr eaLnBrk="1" hangingPunct="1">
              <a:lnSpc>
                <a:spcPct val="90000"/>
              </a:lnSpc>
              <a:buClrTx/>
              <a:buSzTx/>
              <a:buFontTx/>
              <a:buNone/>
            </a:pPr>
            <a:endParaRPr lang="en-US" altLang="en-US" sz="1900">
              <a:latin typeface="CMTT12" charset="0"/>
            </a:endParaRPr>
          </a:p>
          <a:p>
            <a:pPr eaLnBrk="1" hangingPunct="1">
              <a:lnSpc>
                <a:spcPct val="90000"/>
              </a:lnSpc>
              <a:buClrTx/>
              <a:buSzTx/>
              <a:buFontTx/>
              <a:buNone/>
            </a:pPr>
            <a:r>
              <a:rPr lang="en-US" altLang="en-US" sz="1900" b="1">
                <a:latin typeface="CMTT12" charset="0"/>
              </a:rPr>
              <a:t>template&lt;class T &gt;</a:t>
            </a:r>
          </a:p>
          <a:p>
            <a:pPr eaLnBrk="1" hangingPunct="1">
              <a:lnSpc>
                <a:spcPct val="90000"/>
              </a:lnSpc>
              <a:buClrTx/>
              <a:buSzTx/>
              <a:buFontTx/>
              <a:buNone/>
            </a:pPr>
            <a:r>
              <a:rPr lang="en-US" altLang="en-US" sz="1900" b="1">
                <a:latin typeface="CMTT12" charset="0"/>
              </a:rPr>
              <a:t>Stack&lt;T &gt;::</a:t>
            </a:r>
            <a:r>
              <a:rPr lang="en-US" altLang="en-US" sz="1900">
                <a:latin typeface="CMTT12" charset="0"/>
              </a:rPr>
              <a:t> ˜Stack(){delete []elements;}</a:t>
            </a:r>
          </a:p>
          <a:p>
            <a:pPr eaLnBrk="1" hangingPunct="1">
              <a:lnSpc>
                <a:spcPct val="90000"/>
              </a:lnSpc>
              <a:buClrTx/>
              <a:buSzTx/>
              <a:buFontTx/>
              <a:buNone/>
            </a:pPr>
            <a:endParaRPr lang="en-US" altLang="en-US" sz="1900">
              <a:latin typeface="CMTT12" charset="0"/>
            </a:endParaRPr>
          </a:p>
          <a:p>
            <a:pPr eaLnBrk="1" hangingPunct="1">
              <a:lnSpc>
                <a:spcPct val="90000"/>
              </a:lnSpc>
              <a:buClrTx/>
              <a:buSzTx/>
              <a:buFontTx/>
              <a:buNone/>
            </a:pPr>
            <a:r>
              <a:rPr lang="en-US" altLang="en-US" sz="1900" b="1">
                <a:latin typeface="CMTT12" charset="0"/>
              </a:rPr>
              <a:t>template&lt;class T &gt;</a:t>
            </a:r>
          </a:p>
          <a:p>
            <a:pPr eaLnBrk="1" hangingPunct="1">
              <a:lnSpc>
                <a:spcPct val="90000"/>
              </a:lnSpc>
              <a:buClrTx/>
              <a:buSzTx/>
              <a:buFontTx/>
              <a:buNone/>
            </a:pPr>
            <a:r>
              <a:rPr lang="en-US" altLang="en-US" sz="1900" b="1">
                <a:latin typeface="CMTT12" charset="0"/>
              </a:rPr>
              <a:t>void Stack&lt;T &gt;::</a:t>
            </a:r>
            <a:r>
              <a:rPr lang="en-US" altLang="en-US" sz="1900">
                <a:latin typeface="CMTT12" charset="0"/>
              </a:rPr>
              <a:t> push(const T&amp;e ){assert(!full());</a:t>
            </a:r>
          </a:p>
          <a:p>
            <a:pPr eaLnBrk="1" hangingPunct="1">
              <a:lnSpc>
                <a:spcPct val="90000"/>
              </a:lnSpc>
              <a:buClrTx/>
              <a:buSzTx/>
              <a:buFontTx/>
              <a:buNone/>
            </a:pPr>
            <a:r>
              <a:rPr lang="en-US" altLang="en-US" sz="1900">
                <a:latin typeface="CMTT12" charset="0"/>
              </a:rPr>
              <a:t>			             if (!full())elements [++top ]=e;</a:t>
            </a:r>
          </a:p>
          <a:p>
            <a:pPr eaLnBrk="1" hangingPunct="1">
              <a:lnSpc>
                <a:spcPct val="90000"/>
              </a:lnSpc>
              <a:buClrTx/>
              <a:buSzTx/>
              <a:buFontTx/>
              <a:buNone/>
            </a:pPr>
            <a:r>
              <a:rPr lang="en-US" altLang="en-US" sz="1900">
                <a:latin typeface="CMTT12" charset="0"/>
              </a:rPr>
              <a:t>			             else msg("Stack full!");}</a:t>
            </a:r>
          </a:p>
          <a:p>
            <a:pPr eaLnBrk="1" hangingPunct="1">
              <a:lnSpc>
                <a:spcPct val="90000"/>
              </a:lnSpc>
              <a:buClrTx/>
              <a:buSzTx/>
              <a:buFontTx/>
              <a:buNone/>
            </a:pPr>
            <a:endParaRPr lang="en-US" altLang="en-US" sz="1900">
              <a:latin typeface="CMTT12" charset="0"/>
            </a:endParaRPr>
          </a:p>
          <a:p>
            <a:pPr eaLnBrk="1" hangingPunct="1">
              <a:lnSpc>
                <a:spcPct val="90000"/>
              </a:lnSpc>
              <a:buClrTx/>
              <a:buSzTx/>
              <a:buFontTx/>
              <a:buNone/>
            </a:pPr>
            <a:r>
              <a:rPr lang="en-US" altLang="en-US" sz="1900" b="1">
                <a:latin typeface="CMTT12" charset="0"/>
              </a:rPr>
              <a:t>template&lt;class T &gt;</a:t>
            </a:r>
          </a:p>
          <a:p>
            <a:pPr eaLnBrk="1" hangingPunct="1">
              <a:lnSpc>
                <a:spcPct val="90000"/>
              </a:lnSpc>
              <a:buClrTx/>
              <a:buSzTx/>
              <a:buFontTx/>
              <a:buNone/>
            </a:pPr>
            <a:r>
              <a:rPr lang="en-US" altLang="en-US" sz="1900">
                <a:latin typeface="CMTT12" charset="0"/>
              </a:rPr>
              <a:t>void </a:t>
            </a:r>
            <a:r>
              <a:rPr lang="en-US" altLang="en-US" sz="1900" b="1">
                <a:latin typeface="CMTT12" charset="0"/>
              </a:rPr>
              <a:t>Stack&lt;T &gt;::</a:t>
            </a:r>
            <a:r>
              <a:rPr lang="en-US" altLang="en-US" sz="1900">
                <a:latin typeface="CMTT12" charset="0"/>
              </a:rPr>
              <a:t>pop(){assert(!empty());</a:t>
            </a:r>
          </a:p>
          <a:p>
            <a:pPr eaLnBrk="1" hangingPunct="1">
              <a:lnSpc>
                <a:spcPct val="90000"/>
              </a:lnSpc>
              <a:buClrTx/>
              <a:buSzTx/>
              <a:buFontTx/>
              <a:buNone/>
            </a:pPr>
            <a:r>
              <a:rPr lang="en-US" altLang="en-US" sz="1900">
                <a:latin typeface="CMTT12" charset="0"/>
              </a:rPr>
              <a:t>		   if (!empty()) top--;</a:t>
            </a:r>
          </a:p>
          <a:p>
            <a:pPr eaLnBrk="1" hangingPunct="1">
              <a:lnSpc>
                <a:spcPct val="90000"/>
              </a:lnSpc>
              <a:buClrTx/>
              <a:buSzTx/>
              <a:buFontTx/>
              <a:buNone/>
            </a:pPr>
            <a:r>
              <a:rPr lang="en-US" altLang="en-US" sz="1900">
                <a:latin typeface="CMTT12" charset="0"/>
              </a:rPr>
              <a:t>		  else { msg("Stack empty!");}}</a:t>
            </a:r>
          </a:p>
        </p:txBody>
      </p:sp>
      <p:sp>
        <p:nvSpPr>
          <p:cNvPr id="31746" name="Text Box 3">
            <a:extLst>
              <a:ext uri="{FF2B5EF4-FFF2-40B4-BE49-F238E27FC236}">
                <a16:creationId xmlns:a16="http://schemas.microsoft.com/office/drawing/2014/main" id="{06A52120-4E0F-0242-96DF-94220CBDF17A}"/>
              </a:ext>
            </a:extLst>
          </p:cNvPr>
          <p:cNvSpPr txBox="1">
            <a:spLocks noChangeArrowheads="1"/>
          </p:cNvSpPr>
          <p:nvPr/>
        </p:nvSpPr>
        <p:spPr bwMode="auto">
          <a:xfrm>
            <a:off x="8077200" y="6248400"/>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2"/>
              </a:buClr>
              <a:buSzPct val="6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accent1"/>
              </a:buClr>
              <a:buSzPct val="65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70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SzPct val="55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SzPct val="55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SzPct val="55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SzPct val="55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SzPct val="55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000" b="1" i="1">
                <a:latin typeface="Times New Roman" panose="02020603050405020304" pitchFamily="18" charset="0"/>
              </a:rPr>
              <a:t>Contd.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id="{69EDED8D-BDCB-5B44-A921-0CE8A31720B7}"/>
              </a:ext>
            </a:extLst>
          </p:cNvPr>
          <p:cNvSpPr>
            <a:spLocks noChangeArrowheads="1"/>
          </p:cNvSpPr>
          <p:nvPr/>
        </p:nvSpPr>
        <p:spPr bwMode="auto">
          <a:xfrm>
            <a:off x="762000" y="228600"/>
            <a:ext cx="8077200" cy="574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2"/>
              </a:buClr>
              <a:buSzPct val="6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accent1"/>
              </a:buClr>
              <a:buSzPct val="65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70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SzPct val="55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SzPct val="55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SzPct val="55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SzPct val="55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SzPct val="55000"/>
              <a:buFont typeface="Wingdings" pitchFamily="2" charset="2"/>
              <a:buChar char="n"/>
              <a:defRPr sz="2000">
                <a:solidFill>
                  <a:schemeClr val="tx1"/>
                </a:solidFill>
                <a:latin typeface="Tahoma" panose="020B0604030504040204" pitchFamily="34" charset="0"/>
              </a:defRPr>
            </a:lvl9pPr>
          </a:lstStyle>
          <a:p>
            <a:pPr eaLnBrk="1" hangingPunct="1">
              <a:lnSpc>
                <a:spcPct val="90000"/>
              </a:lnSpc>
              <a:buClrTx/>
              <a:buSzTx/>
              <a:buFontTx/>
              <a:buNone/>
            </a:pPr>
            <a:r>
              <a:rPr lang="en-US" altLang="en-US" sz="1900" b="1">
                <a:latin typeface="CMTT12" charset="0"/>
              </a:rPr>
              <a:t>template&lt;class T &gt;</a:t>
            </a:r>
          </a:p>
          <a:p>
            <a:pPr eaLnBrk="1" hangingPunct="1">
              <a:lnSpc>
                <a:spcPct val="90000"/>
              </a:lnSpc>
              <a:buClrTx/>
              <a:buSzTx/>
              <a:buFontTx/>
              <a:buNone/>
            </a:pPr>
            <a:r>
              <a:rPr lang="en-US" altLang="en-US" sz="1900">
                <a:latin typeface="CMTT12" charset="0"/>
              </a:rPr>
              <a:t>T </a:t>
            </a:r>
            <a:r>
              <a:rPr lang="en-US" altLang="en-US" sz="1900" b="1">
                <a:latin typeface="CMTT12" charset="0"/>
              </a:rPr>
              <a:t>Stack&lt;T &gt;::</a:t>
            </a:r>
            <a:r>
              <a:rPr lang="en-US" altLang="en-US" sz="1900">
                <a:latin typeface="CMTT12" charset="0"/>
              </a:rPr>
              <a:t>topNoPop()const {assert(top &gt;EmptyStack );</a:t>
            </a:r>
          </a:p>
          <a:p>
            <a:pPr eaLnBrk="1" hangingPunct="1">
              <a:lnSpc>
                <a:spcPct val="90000"/>
              </a:lnSpc>
              <a:buClrTx/>
              <a:buSzTx/>
              <a:buFontTx/>
              <a:buNone/>
            </a:pPr>
            <a:r>
              <a:rPr lang="en-US" altLang="en-US" sz="1900">
                <a:latin typeface="CMTT12" charset="0"/>
              </a:rPr>
              <a:t>			        if (!empty())return elements [top ];</a:t>
            </a:r>
          </a:p>
          <a:p>
            <a:pPr eaLnBrk="1" hangingPunct="1">
              <a:lnSpc>
                <a:spcPct val="90000"/>
              </a:lnSpc>
              <a:buClrTx/>
              <a:buSzTx/>
              <a:buFontTx/>
              <a:buNone/>
            </a:pPr>
            <a:r>
              <a:rPr lang="en-US" altLang="en-US" sz="1900">
                <a:latin typeface="CMTT12" charset="0"/>
              </a:rPr>
              <a:t>			        else {msg("Stack empty!");</a:t>
            </a:r>
          </a:p>
          <a:p>
            <a:pPr eaLnBrk="1" hangingPunct="1">
              <a:lnSpc>
                <a:spcPct val="90000"/>
              </a:lnSpc>
              <a:buClrTx/>
              <a:buSzTx/>
              <a:buFontTx/>
              <a:buNone/>
            </a:pPr>
            <a:r>
              <a:rPr lang="en-US" altLang="en-US" sz="1900">
                <a:latin typeface="CMTT12" charset="0"/>
              </a:rPr>
              <a:t>				  T dummy_value; return dummy_value;}}</a:t>
            </a:r>
          </a:p>
          <a:p>
            <a:pPr eaLnBrk="1" hangingPunct="1">
              <a:lnSpc>
                <a:spcPct val="90000"/>
              </a:lnSpc>
              <a:buClrTx/>
              <a:buSzTx/>
              <a:buFontTx/>
              <a:buNone/>
            </a:pPr>
            <a:endParaRPr lang="en-US" altLang="en-US" sz="1900">
              <a:latin typeface="CMTT12" charset="0"/>
            </a:endParaRPr>
          </a:p>
          <a:p>
            <a:pPr eaLnBrk="1" hangingPunct="1">
              <a:lnSpc>
                <a:spcPct val="90000"/>
              </a:lnSpc>
              <a:buClrTx/>
              <a:buSzTx/>
              <a:buFontTx/>
              <a:buNone/>
            </a:pPr>
            <a:r>
              <a:rPr lang="en-US" altLang="en-US" sz="1900" b="1">
                <a:latin typeface="CMTT12" charset="0"/>
              </a:rPr>
              <a:t>template&lt;class T &gt;</a:t>
            </a:r>
          </a:p>
          <a:p>
            <a:pPr eaLnBrk="1" hangingPunct="1">
              <a:lnSpc>
                <a:spcPct val="90000"/>
              </a:lnSpc>
              <a:buClrTx/>
              <a:buSzTx/>
              <a:buFontTx/>
              <a:buNone/>
            </a:pPr>
            <a:r>
              <a:rPr lang="en-US" altLang="en-US" sz="1900">
                <a:latin typeface="CMTT12" charset="0"/>
              </a:rPr>
              <a:t>bool </a:t>
            </a:r>
            <a:r>
              <a:rPr lang="en-US" altLang="en-US" sz="1900" b="1">
                <a:latin typeface="CMTT12" charset="0"/>
              </a:rPr>
              <a:t>Stack&lt;T &gt;::</a:t>
            </a:r>
            <a:r>
              <a:rPr lang="en-US" altLang="en-US" sz="1900">
                <a:latin typeface="CMTT12" charset="0"/>
              </a:rPr>
              <a:t>empty()const {return top &lt;=EmptyStack;}</a:t>
            </a:r>
          </a:p>
          <a:p>
            <a:pPr eaLnBrk="1" hangingPunct="1">
              <a:lnSpc>
                <a:spcPct val="90000"/>
              </a:lnSpc>
              <a:buClrTx/>
              <a:buSzTx/>
              <a:buFontTx/>
              <a:buNone/>
            </a:pPr>
            <a:endParaRPr lang="en-US" altLang="en-US" sz="1900">
              <a:latin typeface="CMTT12" charset="0"/>
            </a:endParaRPr>
          </a:p>
          <a:p>
            <a:pPr eaLnBrk="1" hangingPunct="1">
              <a:lnSpc>
                <a:spcPct val="90000"/>
              </a:lnSpc>
              <a:buClrTx/>
              <a:buSzTx/>
              <a:buFontTx/>
              <a:buNone/>
            </a:pPr>
            <a:r>
              <a:rPr lang="en-US" altLang="en-US" sz="1900" b="1">
                <a:latin typeface="CMTT12" charset="0"/>
              </a:rPr>
              <a:t>template&lt;class T &gt;</a:t>
            </a:r>
          </a:p>
          <a:p>
            <a:pPr eaLnBrk="1" hangingPunct="1">
              <a:lnSpc>
                <a:spcPct val="90000"/>
              </a:lnSpc>
              <a:buClrTx/>
              <a:buSzTx/>
              <a:buFontTx/>
              <a:buNone/>
            </a:pPr>
            <a:r>
              <a:rPr lang="en-US" altLang="en-US" sz="1900">
                <a:latin typeface="CMTT12" charset="0"/>
              </a:rPr>
              <a:t>bool </a:t>
            </a:r>
            <a:r>
              <a:rPr lang="en-US" altLang="en-US" sz="1900" b="1">
                <a:latin typeface="CMTT12" charset="0"/>
              </a:rPr>
              <a:t>Stack&lt;T &gt;::</a:t>
            </a:r>
            <a:r>
              <a:rPr lang="en-US" altLang="en-US" sz="1900">
                <a:latin typeface="CMTT12" charset="0"/>
              </a:rPr>
              <a:t>full()const {return top +1&gt;=size;}</a:t>
            </a:r>
          </a:p>
          <a:p>
            <a:pPr eaLnBrk="1" hangingPunct="1">
              <a:lnSpc>
                <a:spcPct val="90000"/>
              </a:lnSpc>
              <a:buClrTx/>
              <a:buSzTx/>
              <a:buFontTx/>
              <a:buNone/>
            </a:pPr>
            <a:endParaRPr lang="en-US" altLang="en-US" sz="1900">
              <a:latin typeface="CMTT12" charset="0"/>
            </a:endParaRPr>
          </a:p>
          <a:p>
            <a:pPr eaLnBrk="1" hangingPunct="1">
              <a:lnSpc>
                <a:spcPct val="90000"/>
              </a:lnSpc>
              <a:buClrTx/>
              <a:buSzTx/>
              <a:buFontTx/>
              <a:buNone/>
            </a:pPr>
            <a:r>
              <a:rPr lang="en-US" altLang="en-US" sz="1900" b="1">
                <a:latin typeface="CMTT12" charset="0"/>
              </a:rPr>
              <a:t>template&lt;class T &gt;</a:t>
            </a:r>
          </a:p>
          <a:p>
            <a:pPr eaLnBrk="1" hangingPunct="1">
              <a:lnSpc>
                <a:spcPct val="90000"/>
              </a:lnSpc>
              <a:buClrTx/>
              <a:buSzTx/>
              <a:buFontTx/>
              <a:buNone/>
            </a:pPr>
            <a:r>
              <a:rPr lang="en-US" altLang="en-US" sz="1900">
                <a:latin typeface="CMTT12" charset="0"/>
              </a:rPr>
              <a:t>ostream&amp;operator&lt;&lt;(ostream&amp;os,const </a:t>
            </a:r>
            <a:r>
              <a:rPr lang="en-US" altLang="en-US" sz="1900" b="1">
                <a:latin typeface="CMTT12" charset="0"/>
              </a:rPr>
              <a:t>Stack&lt;T &gt;&amp;</a:t>
            </a:r>
            <a:r>
              <a:rPr lang="en-US" altLang="en-US" sz="1900">
                <a:latin typeface="CMTT12" charset="0"/>
              </a:rPr>
              <a:t>s ){</a:t>
            </a:r>
          </a:p>
          <a:p>
            <a:pPr eaLnBrk="1" hangingPunct="1">
              <a:lnSpc>
                <a:spcPct val="90000"/>
              </a:lnSpc>
              <a:buClrTx/>
              <a:buSzTx/>
              <a:buFontTx/>
              <a:buNone/>
            </a:pPr>
            <a:r>
              <a:rPr lang="en-US" altLang="en-US" sz="1900">
                <a:latin typeface="CMTT12" charset="0"/>
              </a:rPr>
              <a:t>		s.msg("Stack contents:");</a:t>
            </a:r>
          </a:p>
          <a:p>
            <a:pPr eaLnBrk="1" hangingPunct="1">
              <a:lnSpc>
                <a:spcPct val="90000"/>
              </a:lnSpc>
              <a:buClrTx/>
              <a:buSzTx/>
              <a:buFontTx/>
              <a:buNone/>
            </a:pPr>
            <a:r>
              <a:rPr lang="en-US" altLang="en-US" sz="1900">
                <a:latin typeface="CMTT12" charset="0"/>
              </a:rPr>
              <a:t>		int =s.top;</a:t>
            </a:r>
          </a:p>
          <a:p>
            <a:pPr eaLnBrk="1" hangingPunct="1">
              <a:lnSpc>
                <a:spcPct val="90000"/>
              </a:lnSpc>
              <a:buClrTx/>
              <a:buSzTx/>
              <a:buFontTx/>
              <a:buNone/>
            </a:pPr>
            <a:r>
              <a:rPr lang="en-US" altLang="en-US" sz="1900">
                <a:latin typeface="CMTT12" charset="0"/>
              </a:rPr>
              <a:t>		while (t&gt;s.EmptyStack )cout &lt;&lt;s.elements [t--]&lt;&lt;endl;</a:t>
            </a:r>
          </a:p>
          <a:p>
            <a:pPr eaLnBrk="1" hangingPunct="1">
              <a:lnSpc>
                <a:spcPct val="90000"/>
              </a:lnSpc>
              <a:buClrTx/>
              <a:buSzTx/>
              <a:buFontTx/>
              <a:buNone/>
            </a:pPr>
            <a:r>
              <a:rPr lang="en-US" altLang="en-US" sz="1900">
                <a:latin typeface="CMTT12" charset="0"/>
              </a:rPr>
              <a:t>		return os;}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9141714"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33794" name="Rectangle 2">
            <a:extLst>
              <a:ext uri="{FF2B5EF4-FFF2-40B4-BE49-F238E27FC236}">
                <a16:creationId xmlns:a16="http://schemas.microsoft.com/office/drawing/2014/main" id="{9276F499-0F30-4440-96FD-86D079C9E025}"/>
              </a:ext>
            </a:extLst>
          </p:cNvPr>
          <p:cNvSpPr>
            <a:spLocks noGrp="1" noChangeArrowheads="1"/>
          </p:cNvSpPr>
          <p:nvPr>
            <p:ph type="title"/>
          </p:nvPr>
        </p:nvSpPr>
        <p:spPr>
          <a:xfrm>
            <a:off x="475707" y="4892358"/>
            <a:ext cx="2824704" cy="1325563"/>
          </a:xfrm>
        </p:spPr>
        <p:txBody>
          <a:bodyPr>
            <a:normAutofit/>
          </a:bodyPr>
          <a:lstStyle/>
          <a:p>
            <a:pPr algn="r" eaLnBrk="1" hangingPunct="1"/>
            <a:r>
              <a:rPr lang="en-US" altLang="en-US" sz="2100">
                <a:solidFill>
                  <a:schemeClr val="bg1"/>
                </a:solidFill>
              </a:rPr>
              <a:t>Class Genericity</a:t>
            </a:r>
          </a:p>
        </p:txBody>
      </p:sp>
      <p:pic>
        <p:nvPicPr>
          <p:cNvPr id="3" name="Picture 2" descr="A screenshot of a cell phone&#13;&#10;&#13;&#10;Description automatically generated">
            <a:extLst>
              <a:ext uri="{FF2B5EF4-FFF2-40B4-BE49-F238E27FC236}">
                <a16:creationId xmlns:a16="http://schemas.microsoft.com/office/drawing/2014/main" id="{F8A3358C-33ED-384E-8475-F61EAD566DD1}"/>
              </a:ext>
            </a:extLst>
          </p:cNvPr>
          <p:cNvPicPr>
            <a:picLocks noChangeAspect="1"/>
          </p:cNvPicPr>
          <p:nvPr/>
        </p:nvPicPr>
        <p:blipFill>
          <a:blip r:embed="rId2"/>
          <a:stretch>
            <a:fillRect/>
          </a:stretch>
        </p:blipFill>
        <p:spPr>
          <a:xfrm>
            <a:off x="596356" y="973440"/>
            <a:ext cx="7946933" cy="2642353"/>
          </a:xfrm>
          <a:prstGeom prst="rect">
            <a:avLst/>
          </a:prstGeom>
        </p:spPr>
      </p:pic>
      <p:cxnSp>
        <p:nvCxnSpPr>
          <p:cNvPr id="74" name="Straight Connector 73">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479748" y="5097939"/>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33795" name="Rectangle 3">
            <a:extLst>
              <a:ext uri="{FF2B5EF4-FFF2-40B4-BE49-F238E27FC236}">
                <a16:creationId xmlns:a16="http://schemas.microsoft.com/office/drawing/2014/main" id="{CEA9AB9E-316E-D747-B8EE-4B4EB1AC614B}"/>
              </a:ext>
            </a:extLst>
          </p:cNvPr>
          <p:cNvSpPr>
            <a:spLocks noGrp="1" noChangeArrowheads="1"/>
          </p:cNvSpPr>
          <p:nvPr>
            <p:ph idx="1"/>
          </p:nvPr>
        </p:nvSpPr>
        <p:spPr>
          <a:xfrm>
            <a:off x="3659088" y="4824249"/>
            <a:ext cx="5004852" cy="1461780"/>
          </a:xfrm>
        </p:spPr>
        <p:txBody>
          <a:bodyPr anchor="ctr">
            <a:normAutofit/>
          </a:bodyPr>
          <a:lstStyle/>
          <a:p>
            <a:pPr lvl="1" eaLnBrk="1" hangingPunct="1"/>
            <a:r>
              <a:rPr lang="en-US" altLang="en-US" sz="1500">
                <a:solidFill>
                  <a:schemeClr val="bg1"/>
                </a:solidFill>
              </a:rPr>
              <a:t>In addition to at least one class parameter (can be more than one), a template class can also use a function style parameter.</a:t>
            </a:r>
          </a:p>
          <a:p>
            <a:pPr lvl="1" eaLnBrk="1" hangingPunct="1"/>
            <a:r>
              <a:rPr lang="en-US" altLang="en-US" sz="1500">
                <a:solidFill>
                  <a:schemeClr val="bg1"/>
                </a:solidFill>
              </a:rPr>
              <a:t>The function style parameter ‘capacity’ in the following implementation of the stack class allows the user to specify the size of the stack at the time of instantiation.</a:t>
            </a:r>
          </a:p>
        </p:txBody>
      </p:sp>
      <p:sp>
        <p:nvSpPr>
          <p:cNvPr id="7" name="Slide Number Placeholder 5">
            <a:extLst>
              <a:ext uri="{FF2B5EF4-FFF2-40B4-BE49-F238E27FC236}">
                <a16:creationId xmlns:a16="http://schemas.microsoft.com/office/drawing/2014/main" id="{AC4E3806-ACC8-2843-8391-C9F46A759D75}"/>
              </a:ext>
            </a:extLst>
          </p:cNvPr>
          <p:cNvSpPr>
            <a:spLocks noGrp="1"/>
          </p:cNvSpPr>
          <p:nvPr>
            <p:ph type="sldNum" sz="quarter" idx="12"/>
          </p:nvPr>
        </p:nvSpPr>
        <p:spPr>
          <a:xfrm>
            <a:off x="7900987" y="6356350"/>
            <a:ext cx="614363" cy="365125"/>
          </a:xfrm>
        </p:spPr>
        <p:txBody>
          <a:bodyPr>
            <a:normAutofit/>
          </a:bodyPr>
          <a:lstStyle/>
          <a:p>
            <a:pPr>
              <a:spcAft>
                <a:spcPts val="600"/>
              </a:spcAft>
              <a:defRPr/>
            </a:pPr>
            <a:fld id="{E6235C5F-0CE8-044B-AF4B-918EB11B9635}" type="slidenum">
              <a:rPr lang="en-US" altLang="en-US" sz="1000">
                <a:solidFill>
                  <a:schemeClr val="bg1">
                    <a:alpha val="70000"/>
                  </a:schemeClr>
                </a:solidFill>
              </a:rPr>
              <a:pPr>
                <a:spcAft>
                  <a:spcPts val="600"/>
                </a:spcAft>
                <a:defRPr/>
              </a:pPr>
              <a:t>2</a:t>
            </a:fld>
            <a:endParaRPr lang="en-US" altLang="en-US" sz="1000">
              <a:solidFill>
                <a:schemeClr val="bg1">
                  <a:alpha val="7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94" name="Rectangle 135">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86" name="Rectangle 2">
            <a:extLst>
              <a:ext uri="{FF2B5EF4-FFF2-40B4-BE49-F238E27FC236}">
                <a16:creationId xmlns:a16="http://schemas.microsoft.com/office/drawing/2014/main" id="{DB41FC25-8ECF-9A4B-A60B-D19C119C4685}"/>
              </a:ext>
            </a:extLst>
          </p:cNvPr>
          <p:cNvSpPr>
            <a:spLocks noGrp="1" noChangeArrowheads="1"/>
          </p:cNvSpPr>
          <p:nvPr>
            <p:ph type="title"/>
          </p:nvPr>
        </p:nvSpPr>
        <p:spPr>
          <a:xfrm>
            <a:off x="628650" y="963877"/>
            <a:ext cx="2620771" cy="4930246"/>
          </a:xfrm>
        </p:spPr>
        <p:txBody>
          <a:bodyPr>
            <a:normAutofit/>
          </a:bodyPr>
          <a:lstStyle/>
          <a:p>
            <a:pPr algn="r" eaLnBrk="1" hangingPunct="1"/>
            <a:r>
              <a:rPr lang="en-US" altLang="en-US">
                <a:solidFill>
                  <a:schemeClr val="accent1"/>
                </a:solidFill>
              </a:rPr>
              <a:t>What are templates?</a:t>
            </a:r>
          </a:p>
        </p:txBody>
      </p:sp>
      <p:cxnSp>
        <p:nvCxnSpPr>
          <p:cNvPr id="138" name="Straight Connector 137">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395" name="Rectangle 3">
            <a:extLst>
              <a:ext uri="{FF2B5EF4-FFF2-40B4-BE49-F238E27FC236}">
                <a16:creationId xmlns:a16="http://schemas.microsoft.com/office/drawing/2014/main" id="{BEC5805F-42E1-7A4C-8400-75F6200A1485}"/>
              </a:ext>
            </a:extLst>
          </p:cNvPr>
          <p:cNvSpPr>
            <a:spLocks noGrp="1" noChangeArrowheads="1"/>
          </p:cNvSpPr>
          <p:nvPr>
            <p:ph idx="1"/>
          </p:nvPr>
        </p:nvSpPr>
        <p:spPr>
          <a:xfrm>
            <a:off x="3732023" y="963877"/>
            <a:ext cx="4783327" cy="4930246"/>
          </a:xfrm>
        </p:spPr>
        <p:txBody>
          <a:bodyPr anchor="ctr">
            <a:normAutofit/>
          </a:bodyPr>
          <a:lstStyle/>
          <a:p>
            <a:pPr lvl="1" eaLnBrk="1" hangingPunct="1"/>
            <a:r>
              <a:rPr lang="en-US" altLang="en-US">
                <a:latin typeface="Arial" panose="020B0604020202020204" pitchFamily="34" charset="0"/>
              </a:rPr>
              <a:t>For ADTs such as stacks and queues, it is the manner in which the data is stored (rather than the precise type of data stored) that defines the ADT and its interface.</a:t>
            </a:r>
          </a:p>
          <a:p>
            <a:pPr lvl="1" eaLnBrk="1" hangingPunct="1"/>
            <a:r>
              <a:rPr lang="en-US" altLang="en-US">
                <a:latin typeface="Arial" panose="020B0604020202020204" pitchFamily="34" charset="0"/>
              </a:rPr>
              <a:t>The mechanism supporting genericity in C++ is the template construct. </a:t>
            </a:r>
          </a:p>
          <a:p>
            <a:pPr lvl="2" eaLnBrk="1" hangingPunct="1"/>
            <a:r>
              <a:rPr lang="en-US" altLang="en-US" sz="1800">
                <a:latin typeface="Arial" panose="020B0604020202020204" pitchFamily="34" charset="0"/>
              </a:rPr>
              <a:t>This mechanism is important and powerful and is used throughout the Standard Template Library to achieve genericity.</a:t>
            </a:r>
          </a:p>
          <a:p>
            <a:pPr lvl="1" eaLnBrk="1" hangingPunct="1"/>
            <a:r>
              <a:rPr lang="en-US" altLang="en-US">
                <a:latin typeface="Arial" panose="020B0604020202020204" pitchFamily="34" charset="0"/>
              </a:rPr>
              <a:t>Templates provide a means to reuse code –</a:t>
            </a:r>
          </a:p>
          <a:p>
            <a:pPr lvl="2" eaLnBrk="1" hangingPunct="1"/>
            <a:r>
              <a:rPr lang="en-US" altLang="en-US" sz="1800">
                <a:latin typeface="Arial" panose="020B0604020202020204" pitchFamily="34" charset="0"/>
              </a:rPr>
              <a:t> one template definition can be used to create multiple instances of a function (or class), each operating on (storing) a different type of data.</a:t>
            </a:r>
            <a:endParaRPr lang="en-US" altLang="en-US" sz="1800" i="1">
              <a:latin typeface="Times New Roman MT Extra Bold" pitchFamily="18" charset="0"/>
            </a:endParaRPr>
          </a:p>
          <a:p>
            <a:pPr>
              <a:spcBef>
                <a:spcPct val="0"/>
              </a:spcBef>
              <a:buClrTx/>
              <a:buSzTx/>
              <a:buFontTx/>
              <a:buNone/>
            </a:pPr>
            <a:endParaRPr lang="en-US" altLang="en-US" sz="1800">
              <a:latin typeface="Arial" panose="020B0604020202020204" pitchFamily="34" charset="0"/>
            </a:endParaRPr>
          </a:p>
        </p:txBody>
      </p:sp>
      <p:sp>
        <p:nvSpPr>
          <p:cNvPr id="5" name="Slide Number Placeholder 5">
            <a:extLst>
              <a:ext uri="{FF2B5EF4-FFF2-40B4-BE49-F238E27FC236}">
                <a16:creationId xmlns:a16="http://schemas.microsoft.com/office/drawing/2014/main" id="{A8BC7FFE-89AE-574F-B8F3-17897ACC6A93}"/>
              </a:ext>
            </a:extLst>
          </p:cNvPr>
          <p:cNvSpPr>
            <a:spLocks noGrp="1"/>
          </p:cNvSpPr>
          <p:nvPr>
            <p:ph type="sldNum" sz="quarter" idx="12"/>
          </p:nvPr>
        </p:nvSpPr>
        <p:spPr>
          <a:xfrm>
            <a:off x="7928637" y="6033479"/>
            <a:ext cx="586712" cy="365125"/>
          </a:xfrm>
        </p:spPr>
        <p:txBody>
          <a:bodyPr>
            <a:normAutofit/>
          </a:bodyPr>
          <a:lstStyle/>
          <a:p>
            <a:pPr>
              <a:spcAft>
                <a:spcPts val="600"/>
              </a:spcAft>
              <a:defRPr/>
            </a:pPr>
            <a:fld id="{875CD006-80DF-4C47-BD0A-9AF4F31912C6}" type="slidenum">
              <a:rPr lang="en-US" altLang="en-US">
                <a:solidFill>
                  <a:schemeClr val="tx1">
                    <a:alpha val="80000"/>
                  </a:schemeClr>
                </a:solidFill>
              </a:rPr>
              <a:pPr>
                <a:spcAft>
                  <a:spcPts val="600"/>
                </a:spcAft>
                <a:defRPr/>
              </a:pPr>
              <a:t>2</a:t>
            </a:fld>
            <a:endParaRPr lang="en-US" altLang="en-US">
              <a:solidFill>
                <a:schemeClr val="tx1">
                  <a:alpha val="80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18" name="Rectangle 2">
            <a:extLst>
              <a:ext uri="{FF2B5EF4-FFF2-40B4-BE49-F238E27FC236}">
                <a16:creationId xmlns:a16="http://schemas.microsoft.com/office/drawing/2014/main" id="{FAE5ED47-1545-F047-AB5A-143C2FFD59B4}"/>
              </a:ext>
            </a:extLst>
          </p:cNvPr>
          <p:cNvSpPr>
            <a:spLocks noGrp="1" noChangeArrowheads="1"/>
          </p:cNvSpPr>
          <p:nvPr>
            <p:ph type="title"/>
          </p:nvPr>
        </p:nvSpPr>
        <p:spPr>
          <a:xfrm>
            <a:off x="628650" y="963877"/>
            <a:ext cx="2620771" cy="4930246"/>
          </a:xfrm>
        </p:spPr>
        <p:txBody>
          <a:bodyPr>
            <a:normAutofit/>
          </a:bodyPr>
          <a:lstStyle/>
          <a:p>
            <a:pPr algn="r" eaLnBrk="1" hangingPunct="1"/>
            <a:r>
              <a:rPr lang="en-US" altLang="en-US">
                <a:solidFill>
                  <a:schemeClr val="accent1"/>
                </a:solidFill>
              </a:rPr>
              <a:t>Summary</a:t>
            </a:r>
          </a:p>
        </p:txBody>
      </p:sp>
      <p:cxnSp>
        <p:nvCxnSpPr>
          <p:cNvPr id="34823" name="Straight Connector 7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4819" name="Rectangle 3">
            <a:extLst>
              <a:ext uri="{FF2B5EF4-FFF2-40B4-BE49-F238E27FC236}">
                <a16:creationId xmlns:a16="http://schemas.microsoft.com/office/drawing/2014/main" id="{F0197FF0-69FC-F44D-94F9-CECAC82F6AC9}"/>
              </a:ext>
            </a:extLst>
          </p:cNvPr>
          <p:cNvSpPr>
            <a:spLocks noGrp="1" noChangeArrowheads="1"/>
          </p:cNvSpPr>
          <p:nvPr>
            <p:ph idx="1"/>
          </p:nvPr>
        </p:nvSpPr>
        <p:spPr>
          <a:xfrm>
            <a:off x="3732023" y="963877"/>
            <a:ext cx="4783327" cy="4930246"/>
          </a:xfrm>
        </p:spPr>
        <p:txBody>
          <a:bodyPr anchor="ctr">
            <a:normAutofit/>
          </a:bodyPr>
          <a:lstStyle/>
          <a:p>
            <a:pPr eaLnBrk="1" hangingPunct="1"/>
            <a:r>
              <a:rPr lang="en-US" altLang="en-US"/>
              <a:t>Templates make it possible for classes and functions to receive not only data values to be stored or operated on via parameter but also to receive the type of data via a parameter.</a:t>
            </a:r>
          </a:p>
          <a:p>
            <a:pPr eaLnBrk="1" hangingPunct="1"/>
            <a:r>
              <a:rPr lang="en-US" altLang="en-US"/>
              <a:t>Templates go a long way in creating generic code and promoting code reuse.</a:t>
            </a:r>
          </a:p>
        </p:txBody>
      </p:sp>
      <p:sp>
        <p:nvSpPr>
          <p:cNvPr id="5" name="Slide Number Placeholder 5">
            <a:extLst>
              <a:ext uri="{FF2B5EF4-FFF2-40B4-BE49-F238E27FC236}">
                <a16:creationId xmlns:a16="http://schemas.microsoft.com/office/drawing/2014/main" id="{0499D5BE-D96A-E54D-AE51-B926DA3D31E6}"/>
              </a:ext>
            </a:extLst>
          </p:cNvPr>
          <p:cNvSpPr>
            <a:spLocks noGrp="1"/>
          </p:cNvSpPr>
          <p:nvPr>
            <p:ph type="sldNum" sz="quarter" idx="12"/>
          </p:nvPr>
        </p:nvSpPr>
        <p:spPr>
          <a:xfrm>
            <a:off x="7928637" y="6033479"/>
            <a:ext cx="586712" cy="365125"/>
          </a:xfrm>
        </p:spPr>
        <p:txBody>
          <a:bodyPr>
            <a:normAutofit/>
          </a:bodyPr>
          <a:lstStyle/>
          <a:p>
            <a:pPr>
              <a:spcAft>
                <a:spcPts val="600"/>
              </a:spcAft>
              <a:defRPr/>
            </a:pPr>
            <a:fld id="{253AFC94-2227-5E42-A511-CB9C15D011CF}" type="slidenum">
              <a:rPr lang="en-US" altLang="en-US">
                <a:solidFill>
                  <a:schemeClr val="tx1">
                    <a:alpha val="80000"/>
                  </a:schemeClr>
                </a:solidFill>
              </a:rPr>
              <a:pPr>
                <a:spcAft>
                  <a:spcPts val="600"/>
                </a:spcAft>
                <a:defRPr/>
              </a:pPr>
              <a:t>3</a:t>
            </a:fld>
            <a:endParaRPr lang="en-US" altLang="en-US">
              <a:solidFill>
                <a:schemeClr val="tx1">
                  <a:alpha val="8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3" name="Rectangle 71">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9141714"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7410" name="Rectangle 2">
            <a:extLst>
              <a:ext uri="{FF2B5EF4-FFF2-40B4-BE49-F238E27FC236}">
                <a16:creationId xmlns:a16="http://schemas.microsoft.com/office/drawing/2014/main" id="{50A5BA0D-DDF0-EC48-ABB0-2BE4EACC464A}"/>
              </a:ext>
            </a:extLst>
          </p:cNvPr>
          <p:cNvSpPr>
            <a:spLocks noGrp="1" noChangeArrowheads="1"/>
          </p:cNvSpPr>
          <p:nvPr>
            <p:ph type="title"/>
          </p:nvPr>
        </p:nvSpPr>
        <p:spPr>
          <a:xfrm>
            <a:off x="475707" y="4892358"/>
            <a:ext cx="2824704" cy="1325563"/>
          </a:xfrm>
        </p:spPr>
        <p:txBody>
          <a:bodyPr>
            <a:normAutofit/>
          </a:bodyPr>
          <a:lstStyle/>
          <a:p>
            <a:pPr algn="r" eaLnBrk="1" hangingPunct="1"/>
            <a:r>
              <a:rPr lang="en-US" altLang="en-US" sz="2100">
                <a:solidFill>
                  <a:schemeClr val="bg1"/>
                </a:solidFill>
              </a:rPr>
              <a:t>Function Genericity</a:t>
            </a:r>
          </a:p>
        </p:txBody>
      </p:sp>
      <p:pic>
        <p:nvPicPr>
          <p:cNvPr id="3" name="Picture 2" descr="A close up of a logo&#13;&#10;&#13;&#10;Description automatically generated">
            <a:extLst>
              <a:ext uri="{FF2B5EF4-FFF2-40B4-BE49-F238E27FC236}">
                <a16:creationId xmlns:a16="http://schemas.microsoft.com/office/drawing/2014/main" id="{0D572CD4-FFFE-4146-9010-481F11FA2D88}"/>
              </a:ext>
            </a:extLst>
          </p:cNvPr>
          <p:cNvPicPr>
            <a:picLocks noChangeAspect="1"/>
          </p:cNvPicPr>
          <p:nvPr/>
        </p:nvPicPr>
        <p:blipFill>
          <a:blip r:embed="rId2"/>
          <a:stretch>
            <a:fillRect/>
          </a:stretch>
        </p:blipFill>
        <p:spPr>
          <a:xfrm>
            <a:off x="596356" y="844301"/>
            <a:ext cx="7946933" cy="2900631"/>
          </a:xfrm>
          <a:prstGeom prst="rect">
            <a:avLst/>
          </a:prstGeom>
        </p:spPr>
      </p:pic>
      <p:cxnSp>
        <p:nvCxnSpPr>
          <p:cNvPr id="17414" name="Straight Connector 73">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479748" y="5097939"/>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17411" name="Rectangle 3">
            <a:extLst>
              <a:ext uri="{FF2B5EF4-FFF2-40B4-BE49-F238E27FC236}">
                <a16:creationId xmlns:a16="http://schemas.microsoft.com/office/drawing/2014/main" id="{FBAF11DA-BA84-1145-8299-3C4583F8FE06}"/>
              </a:ext>
            </a:extLst>
          </p:cNvPr>
          <p:cNvSpPr>
            <a:spLocks noGrp="1" noChangeArrowheads="1"/>
          </p:cNvSpPr>
          <p:nvPr>
            <p:ph idx="1"/>
          </p:nvPr>
        </p:nvSpPr>
        <p:spPr>
          <a:xfrm>
            <a:off x="3659088" y="4824249"/>
            <a:ext cx="5004852" cy="1461780"/>
          </a:xfrm>
        </p:spPr>
        <p:txBody>
          <a:bodyPr anchor="ctr">
            <a:normAutofit/>
          </a:bodyPr>
          <a:lstStyle/>
          <a:p>
            <a:pPr eaLnBrk="1" hangingPunct="1"/>
            <a:r>
              <a:rPr lang="en-US" altLang="en-US" sz="1600">
                <a:solidFill>
                  <a:schemeClr val="bg1"/>
                </a:solidFill>
              </a:rPr>
              <a:t>Let’s say we want to swap the value of two integers ‘x’ and ‘y’</a:t>
            </a:r>
          </a:p>
          <a:p>
            <a:pPr eaLnBrk="1" hangingPunct="1"/>
            <a:r>
              <a:rPr lang="en-US" altLang="en-US" sz="1600">
                <a:solidFill>
                  <a:schemeClr val="bg1"/>
                </a:solidFill>
              </a:rPr>
              <a:t>Few possible approaches:</a:t>
            </a:r>
          </a:p>
          <a:p>
            <a:pPr lvl="1" eaLnBrk="1" hangingPunct="1"/>
            <a:r>
              <a:rPr lang="en-US" altLang="en-US" sz="1600">
                <a:solidFill>
                  <a:schemeClr val="bg1"/>
                </a:solidFill>
              </a:rPr>
              <a:t>Write inline code</a:t>
            </a:r>
          </a:p>
          <a:p>
            <a:pPr lvl="1" eaLnBrk="1" hangingPunct="1"/>
            <a:r>
              <a:rPr lang="en-US" altLang="en-US" sz="1600">
                <a:solidFill>
                  <a:schemeClr val="bg1"/>
                </a:solidFill>
              </a:rPr>
              <a:t>Make the inline code into a function</a:t>
            </a:r>
          </a:p>
        </p:txBody>
      </p:sp>
      <p:sp>
        <p:nvSpPr>
          <p:cNvPr id="10" name="Slide Number Placeholder 5">
            <a:extLst>
              <a:ext uri="{FF2B5EF4-FFF2-40B4-BE49-F238E27FC236}">
                <a16:creationId xmlns:a16="http://schemas.microsoft.com/office/drawing/2014/main" id="{9B186D22-5483-7C45-A153-2B8FFA04AC15}"/>
              </a:ext>
            </a:extLst>
          </p:cNvPr>
          <p:cNvSpPr>
            <a:spLocks noGrp="1"/>
          </p:cNvSpPr>
          <p:nvPr>
            <p:ph type="sldNum" sz="quarter" idx="12"/>
          </p:nvPr>
        </p:nvSpPr>
        <p:spPr>
          <a:xfrm>
            <a:off x="7900987" y="6356350"/>
            <a:ext cx="614363" cy="365125"/>
          </a:xfrm>
        </p:spPr>
        <p:txBody>
          <a:bodyPr>
            <a:normAutofit/>
          </a:bodyPr>
          <a:lstStyle/>
          <a:p>
            <a:pPr>
              <a:spcAft>
                <a:spcPts val="600"/>
              </a:spcAft>
              <a:defRPr/>
            </a:pPr>
            <a:fld id="{53AEA32D-215A-CD48-8470-2F7EB0C712D5}" type="slidenum">
              <a:rPr lang="en-US" altLang="en-US" sz="1000">
                <a:solidFill>
                  <a:schemeClr val="bg1">
                    <a:alpha val="70000"/>
                  </a:schemeClr>
                </a:solidFill>
              </a:rPr>
              <a:pPr>
                <a:spcAft>
                  <a:spcPts val="600"/>
                </a:spcAft>
                <a:defRPr/>
              </a:pPr>
              <a:t>2</a:t>
            </a:fld>
            <a:endParaRPr lang="en-US" altLang="en-US" sz="1000">
              <a:solidFill>
                <a:schemeClr val="bg1">
                  <a:alpha val="7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9" name="Freeform: Shape 73">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3302781"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6" name="Group 75">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86469" y="0"/>
            <a:ext cx="1827609" cy="6858001"/>
            <a:chOff x="1320800" y="0"/>
            <a:chExt cx="2436813" cy="6858001"/>
          </a:xfrm>
        </p:grpSpPr>
        <p:sp>
          <p:nvSpPr>
            <p:cNvPr id="77"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8"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79"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80"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81"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82"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18434" name="Rectangle 2">
            <a:extLst>
              <a:ext uri="{FF2B5EF4-FFF2-40B4-BE49-F238E27FC236}">
                <a16:creationId xmlns:a16="http://schemas.microsoft.com/office/drawing/2014/main" id="{4072A33D-5DBE-9C45-93EF-DDFE6038BB7B}"/>
              </a:ext>
            </a:extLst>
          </p:cNvPr>
          <p:cNvSpPr>
            <a:spLocks noGrp="1" noChangeArrowheads="1"/>
          </p:cNvSpPr>
          <p:nvPr>
            <p:ph type="title"/>
          </p:nvPr>
        </p:nvSpPr>
        <p:spPr>
          <a:xfrm>
            <a:off x="401265" y="685800"/>
            <a:ext cx="2085203" cy="5105400"/>
          </a:xfrm>
        </p:spPr>
        <p:txBody>
          <a:bodyPr>
            <a:normAutofit/>
          </a:bodyPr>
          <a:lstStyle/>
          <a:p>
            <a:pPr eaLnBrk="1" hangingPunct="1"/>
            <a:r>
              <a:rPr lang="en-US" altLang="en-US" sz="3500">
                <a:solidFill>
                  <a:srgbClr val="FFFFFF"/>
                </a:solidFill>
              </a:rPr>
              <a:t>Function Genericity</a:t>
            </a:r>
          </a:p>
        </p:txBody>
      </p:sp>
      <p:sp>
        <p:nvSpPr>
          <p:cNvPr id="5" name="Slide Number Placeholder 5">
            <a:extLst>
              <a:ext uri="{FF2B5EF4-FFF2-40B4-BE49-F238E27FC236}">
                <a16:creationId xmlns:a16="http://schemas.microsoft.com/office/drawing/2014/main" id="{B0203F24-DE13-F346-88AF-9C4A72D8B26D}"/>
              </a:ext>
            </a:extLst>
          </p:cNvPr>
          <p:cNvSpPr>
            <a:spLocks noGrp="1"/>
          </p:cNvSpPr>
          <p:nvPr>
            <p:ph type="sldNum" sz="quarter" idx="12"/>
          </p:nvPr>
        </p:nvSpPr>
        <p:spPr>
          <a:xfrm>
            <a:off x="7699176" y="6309360"/>
            <a:ext cx="816173" cy="365125"/>
          </a:xfrm>
        </p:spPr>
        <p:txBody>
          <a:bodyPr>
            <a:normAutofit/>
          </a:bodyPr>
          <a:lstStyle/>
          <a:p>
            <a:pPr>
              <a:spcAft>
                <a:spcPts val="600"/>
              </a:spcAft>
              <a:defRPr/>
            </a:pPr>
            <a:fld id="{601277C9-5DAA-144F-832C-E671B1FA714B}" type="slidenum">
              <a:rPr lang="en-US" altLang="en-US" sz="1000">
                <a:solidFill>
                  <a:prstClr val="black">
                    <a:tint val="75000"/>
                  </a:prstClr>
                </a:solidFill>
              </a:rPr>
              <a:pPr>
                <a:spcAft>
                  <a:spcPts val="600"/>
                </a:spcAft>
                <a:defRPr/>
              </a:pPr>
              <a:t>4</a:t>
            </a:fld>
            <a:endParaRPr lang="en-US" altLang="en-US" sz="1000">
              <a:solidFill>
                <a:prstClr val="black">
                  <a:tint val="75000"/>
                </a:prstClr>
              </a:solidFill>
            </a:endParaRPr>
          </a:p>
        </p:txBody>
      </p:sp>
      <p:graphicFrame>
        <p:nvGraphicFramePr>
          <p:cNvPr id="18440" name="Rectangle 3">
            <a:extLst>
              <a:ext uri="{FF2B5EF4-FFF2-40B4-BE49-F238E27FC236}">
                <a16:creationId xmlns:a16="http://schemas.microsoft.com/office/drawing/2014/main" id="{26CA9367-D83E-42CC-A63F-61217908F0C6}"/>
              </a:ext>
            </a:extLst>
          </p:cNvPr>
          <p:cNvGraphicFramePr>
            <a:graphicFrameLocks noGrp="1"/>
          </p:cNvGraphicFramePr>
          <p:nvPr>
            <p:ph idx="1"/>
            <p:extLst>
              <p:ext uri="{D42A27DB-BD31-4B8C-83A1-F6EECF244321}">
                <p14:modId xmlns:p14="http://schemas.microsoft.com/office/powerpoint/2010/main" val="244220881"/>
              </p:ext>
            </p:extLst>
          </p:nvPr>
        </p:nvGraphicFramePr>
        <p:xfrm>
          <a:off x="3757612" y="685800"/>
          <a:ext cx="4869656"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9141714"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9458" name="Rectangle 2">
            <a:extLst>
              <a:ext uri="{FF2B5EF4-FFF2-40B4-BE49-F238E27FC236}">
                <a16:creationId xmlns:a16="http://schemas.microsoft.com/office/drawing/2014/main" id="{5C7E16AF-0072-6248-8AB8-BEFF8BA25614}"/>
              </a:ext>
            </a:extLst>
          </p:cNvPr>
          <p:cNvSpPr>
            <a:spLocks noGrp="1" noChangeArrowheads="1"/>
          </p:cNvSpPr>
          <p:nvPr>
            <p:ph type="title"/>
          </p:nvPr>
        </p:nvSpPr>
        <p:spPr>
          <a:xfrm>
            <a:off x="475707" y="4892358"/>
            <a:ext cx="2824704" cy="1325563"/>
          </a:xfrm>
        </p:spPr>
        <p:txBody>
          <a:bodyPr>
            <a:normAutofit/>
          </a:bodyPr>
          <a:lstStyle/>
          <a:p>
            <a:pPr algn="r" eaLnBrk="1" hangingPunct="1"/>
            <a:r>
              <a:rPr lang="en-US" altLang="en-US" sz="2100">
                <a:solidFill>
                  <a:schemeClr val="bg1"/>
                </a:solidFill>
              </a:rPr>
              <a:t>Function Genericity</a:t>
            </a:r>
          </a:p>
        </p:txBody>
      </p:sp>
      <p:pic>
        <p:nvPicPr>
          <p:cNvPr id="3" name="Picture 2" descr="A screenshot of a cell phone&#13;&#10;&#13;&#10;Description automatically generated">
            <a:extLst>
              <a:ext uri="{FF2B5EF4-FFF2-40B4-BE49-F238E27FC236}">
                <a16:creationId xmlns:a16="http://schemas.microsoft.com/office/drawing/2014/main" id="{873682EF-9910-9F45-9BA9-BB0C5DAA740F}"/>
              </a:ext>
            </a:extLst>
          </p:cNvPr>
          <p:cNvPicPr>
            <a:picLocks noChangeAspect="1"/>
          </p:cNvPicPr>
          <p:nvPr/>
        </p:nvPicPr>
        <p:blipFill>
          <a:blip r:embed="rId2"/>
          <a:stretch>
            <a:fillRect/>
          </a:stretch>
        </p:blipFill>
        <p:spPr>
          <a:xfrm>
            <a:off x="596356" y="903903"/>
            <a:ext cx="7946933" cy="2781427"/>
          </a:xfrm>
          <a:prstGeom prst="rect">
            <a:avLst/>
          </a:prstGeom>
        </p:spPr>
      </p:pic>
      <p:cxnSp>
        <p:nvCxnSpPr>
          <p:cNvPr id="74" name="Straight Connector 73">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479748" y="5097939"/>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19459" name="Rectangle 3">
            <a:extLst>
              <a:ext uri="{FF2B5EF4-FFF2-40B4-BE49-F238E27FC236}">
                <a16:creationId xmlns:a16="http://schemas.microsoft.com/office/drawing/2014/main" id="{5993E0F8-9B99-3244-B483-3DD45FEB315E}"/>
              </a:ext>
            </a:extLst>
          </p:cNvPr>
          <p:cNvSpPr>
            <a:spLocks noGrp="1" noChangeArrowheads="1"/>
          </p:cNvSpPr>
          <p:nvPr>
            <p:ph idx="1"/>
          </p:nvPr>
        </p:nvSpPr>
        <p:spPr>
          <a:xfrm>
            <a:off x="3659088" y="4824249"/>
            <a:ext cx="5004852" cy="1461780"/>
          </a:xfrm>
        </p:spPr>
        <p:txBody>
          <a:bodyPr anchor="ctr">
            <a:normAutofit fontScale="85000" lnSpcReduction="10000"/>
          </a:bodyPr>
          <a:lstStyle/>
          <a:p>
            <a:pPr eaLnBrk="1" hangingPunct="1"/>
            <a:r>
              <a:rPr lang="en-US" altLang="en-US" sz="1600" dirty="0">
                <a:solidFill>
                  <a:schemeClr val="bg1"/>
                </a:solidFill>
              </a:rPr>
              <a:t>Similarly, we can write any overloaded function to swap two strings or any other ADTs</a:t>
            </a:r>
          </a:p>
          <a:p>
            <a:r>
              <a:rPr lang="en-US" altLang="en-US" sz="1900" dirty="0">
                <a:solidFill>
                  <a:schemeClr val="bg1"/>
                </a:solidFill>
              </a:rPr>
              <a:t>A point to note is that the destructor, copy constructor and the assignment operator ‘=‘ should be defined/overloaded for the user defined ADTs specially if they member variables that are pointers.</a:t>
            </a:r>
          </a:p>
        </p:txBody>
      </p:sp>
      <p:sp>
        <p:nvSpPr>
          <p:cNvPr id="8" name="Slide Number Placeholder 5">
            <a:extLst>
              <a:ext uri="{FF2B5EF4-FFF2-40B4-BE49-F238E27FC236}">
                <a16:creationId xmlns:a16="http://schemas.microsoft.com/office/drawing/2014/main" id="{FC3051F7-C770-5445-B2C8-CBE575558E54}"/>
              </a:ext>
            </a:extLst>
          </p:cNvPr>
          <p:cNvSpPr>
            <a:spLocks noGrp="1"/>
          </p:cNvSpPr>
          <p:nvPr>
            <p:ph type="sldNum" sz="quarter" idx="12"/>
          </p:nvPr>
        </p:nvSpPr>
        <p:spPr>
          <a:xfrm>
            <a:off x="7900987" y="6356350"/>
            <a:ext cx="614363" cy="365125"/>
          </a:xfrm>
        </p:spPr>
        <p:txBody>
          <a:bodyPr>
            <a:normAutofit/>
          </a:bodyPr>
          <a:lstStyle/>
          <a:p>
            <a:pPr>
              <a:spcAft>
                <a:spcPts val="600"/>
              </a:spcAft>
              <a:defRPr/>
            </a:pPr>
            <a:fld id="{BE5D6478-8C26-2544-9505-89979B784C6D}" type="slidenum">
              <a:rPr lang="en-US" altLang="en-US" sz="1000">
                <a:solidFill>
                  <a:schemeClr val="bg1">
                    <a:alpha val="70000"/>
                  </a:schemeClr>
                </a:solidFill>
              </a:rPr>
              <a:pPr>
                <a:spcAft>
                  <a:spcPts val="600"/>
                </a:spcAft>
                <a:defRPr/>
              </a:pPr>
              <a:t>2</a:t>
            </a:fld>
            <a:endParaRPr lang="en-US" altLang="en-US" sz="1000">
              <a:solidFill>
                <a:schemeClr val="bg1">
                  <a:alpha val="7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9141714"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0482" name="Rectangle 2">
            <a:extLst>
              <a:ext uri="{FF2B5EF4-FFF2-40B4-BE49-F238E27FC236}">
                <a16:creationId xmlns:a16="http://schemas.microsoft.com/office/drawing/2014/main" id="{41083085-4902-8940-AC32-C5D90D542FF4}"/>
              </a:ext>
            </a:extLst>
          </p:cNvPr>
          <p:cNvSpPr>
            <a:spLocks noGrp="1" noChangeArrowheads="1"/>
          </p:cNvSpPr>
          <p:nvPr>
            <p:ph type="title"/>
          </p:nvPr>
        </p:nvSpPr>
        <p:spPr>
          <a:xfrm>
            <a:off x="475707" y="4892358"/>
            <a:ext cx="2824704" cy="1325563"/>
          </a:xfrm>
        </p:spPr>
        <p:txBody>
          <a:bodyPr>
            <a:normAutofit/>
          </a:bodyPr>
          <a:lstStyle/>
          <a:p>
            <a:pPr algn="r" eaLnBrk="1" hangingPunct="1"/>
            <a:r>
              <a:rPr lang="en-US" altLang="en-US" sz="2100">
                <a:solidFill>
                  <a:schemeClr val="bg1"/>
                </a:solidFill>
              </a:rPr>
              <a:t>Function Genericity</a:t>
            </a:r>
          </a:p>
        </p:txBody>
      </p:sp>
      <p:pic>
        <p:nvPicPr>
          <p:cNvPr id="3" name="Picture 2" descr="A screenshot of a cell phone&#10;&#10;Description automatically generated">
            <a:extLst>
              <a:ext uri="{FF2B5EF4-FFF2-40B4-BE49-F238E27FC236}">
                <a16:creationId xmlns:a16="http://schemas.microsoft.com/office/drawing/2014/main" id="{B16E6161-9779-B94A-AD2F-4610B1A05385}"/>
              </a:ext>
            </a:extLst>
          </p:cNvPr>
          <p:cNvPicPr>
            <a:picLocks noChangeAspect="1"/>
          </p:cNvPicPr>
          <p:nvPr/>
        </p:nvPicPr>
        <p:blipFill>
          <a:blip r:embed="rId2"/>
          <a:stretch>
            <a:fillRect/>
          </a:stretch>
        </p:blipFill>
        <p:spPr>
          <a:xfrm>
            <a:off x="1521513" y="800945"/>
            <a:ext cx="6096619" cy="2987343"/>
          </a:xfrm>
          <a:prstGeom prst="rect">
            <a:avLst/>
          </a:prstGeom>
        </p:spPr>
      </p:pic>
      <p:cxnSp>
        <p:nvCxnSpPr>
          <p:cNvPr id="74" name="Straight Connector 73">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479748" y="5097939"/>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20483" name="Rectangle 3">
            <a:extLst>
              <a:ext uri="{FF2B5EF4-FFF2-40B4-BE49-F238E27FC236}">
                <a16:creationId xmlns:a16="http://schemas.microsoft.com/office/drawing/2014/main" id="{58896810-D74C-B446-8301-501EB11E7330}"/>
              </a:ext>
            </a:extLst>
          </p:cNvPr>
          <p:cNvSpPr>
            <a:spLocks noGrp="1" noChangeArrowheads="1"/>
          </p:cNvSpPr>
          <p:nvPr>
            <p:ph idx="1"/>
          </p:nvPr>
        </p:nvSpPr>
        <p:spPr>
          <a:xfrm>
            <a:off x="3659088" y="4824249"/>
            <a:ext cx="5004852" cy="1461780"/>
          </a:xfrm>
        </p:spPr>
        <p:txBody>
          <a:bodyPr anchor="ctr">
            <a:normAutofit/>
          </a:bodyPr>
          <a:lstStyle/>
          <a:p>
            <a:pPr marL="0" indent="0" eaLnBrk="1" hangingPunct="1">
              <a:buNone/>
            </a:pPr>
            <a:r>
              <a:rPr lang="en-US" altLang="en-US" sz="1600">
                <a:solidFill>
                  <a:schemeClr val="bg1"/>
                </a:solidFill>
              </a:rPr>
              <a:t>The next stage then is to replace the data type with a placeholder. This placeholder is termed a type parameter and the technique/mechanism used is called a template function.</a:t>
            </a:r>
          </a:p>
        </p:txBody>
      </p:sp>
      <p:sp>
        <p:nvSpPr>
          <p:cNvPr id="10" name="Slide Number Placeholder 5">
            <a:extLst>
              <a:ext uri="{FF2B5EF4-FFF2-40B4-BE49-F238E27FC236}">
                <a16:creationId xmlns:a16="http://schemas.microsoft.com/office/drawing/2014/main" id="{7FE1906F-8A5A-004A-9368-99AF823E027B}"/>
              </a:ext>
            </a:extLst>
          </p:cNvPr>
          <p:cNvSpPr>
            <a:spLocks noGrp="1"/>
          </p:cNvSpPr>
          <p:nvPr>
            <p:ph type="sldNum" sz="quarter" idx="12"/>
          </p:nvPr>
        </p:nvSpPr>
        <p:spPr>
          <a:xfrm>
            <a:off x="7900987" y="6356350"/>
            <a:ext cx="614363" cy="365125"/>
          </a:xfrm>
        </p:spPr>
        <p:txBody>
          <a:bodyPr>
            <a:normAutofit/>
          </a:bodyPr>
          <a:lstStyle/>
          <a:p>
            <a:pPr>
              <a:spcAft>
                <a:spcPts val="600"/>
              </a:spcAft>
              <a:defRPr/>
            </a:pPr>
            <a:fld id="{101379AC-7E83-DD46-BCB7-0F8EC15681D6}" type="slidenum">
              <a:rPr lang="en-US" altLang="en-US" sz="1000">
                <a:solidFill>
                  <a:schemeClr val="bg1">
                    <a:alpha val="70000"/>
                  </a:schemeClr>
                </a:solidFill>
              </a:rPr>
              <a:pPr>
                <a:spcAft>
                  <a:spcPts val="600"/>
                </a:spcAft>
                <a:defRPr/>
              </a:pPr>
              <a:t>2</a:t>
            </a:fld>
            <a:endParaRPr lang="en-US" altLang="en-US" sz="1000">
              <a:solidFill>
                <a:schemeClr val="bg1">
                  <a:alpha val="70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06" name="Rectangle 2">
            <a:extLst>
              <a:ext uri="{FF2B5EF4-FFF2-40B4-BE49-F238E27FC236}">
                <a16:creationId xmlns:a16="http://schemas.microsoft.com/office/drawing/2014/main" id="{CA8E61E0-3597-6A49-9E79-710F25619775}"/>
              </a:ext>
            </a:extLst>
          </p:cNvPr>
          <p:cNvSpPr>
            <a:spLocks noGrp="1" noChangeArrowheads="1"/>
          </p:cNvSpPr>
          <p:nvPr>
            <p:ph type="title"/>
          </p:nvPr>
        </p:nvSpPr>
        <p:spPr>
          <a:xfrm>
            <a:off x="628650" y="631825"/>
            <a:ext cx="7886700" cy="1325563"/>
          </a:xfrm>
        </p:spPr>
        <p:txBody>
          <a:bodyPr>
            <a:normAutofit/>
          </a:bodyPr>
          <a:lstStyle/>
          <a:p>
            <a:pPr eaLnBrk="1" hangingPunct="1"/>
            <a:r>
              <a:rPr lang="en-US" altLang="en-US"/>
              <a:t>Function Genericity</a:t>
            </a:r>
          </a:p>
        </p:txBody>
      </p:sp>
      <p:sp>
        <p:nvSpPr>
          <p:cNvPr id="21507" name="Rectangle 3">
            <a:extLst>
              <a:ext uri="{FF2B5EF4-FFF2-40B4-BE49-F238E27FC236}">
                <a16:creationId xmlns:a16="http://schemas.microsoft.com/office/drawing/2014/main" id="{C6D10B59-6A12-5F41-B981-9C9E08089AFC}"/>
              </a:ext>
            </a:extLst>
          </p:cNvPr>
          <p:cNvSpPr>
            <a:spLocks noGrp="1" noChangeArrowheads="1"/>
          </p:cNvSpPr>
          <p:nvPr>
            <p:ph idx="1"/>
          </p:nvPr>
        </p:nvSpPr>
        <p:spPr>
          <a:xfrm>
            <a:off x="628650" y="2057400"/>
            <a:ext cx="7886700" cy="3871762"/>
          </a:xfrm>
        </p:spPr>
        <p:txBody>
          <a:bodyPr>
            <a:normAutofit/>
          </a:bodyPr>
          <a:lstStyle/>
          <a:p>
            <a:pPr eaLnBrk="1" hangingPunct="1"/>
            <a:r>
              <a:rPr lang="en-US" altLang="en-US" sz="1900"/>
              <a:t>More about function templates:</a:t>
            </a:r>
          </a:p>
          <a:p>
            <a:pPr lvl="1" eaLnBrk="1" hangingPunct="1"/>
            <a:r>
              <a:rPr lang="en-US" altLang="en-US" sz="1900"/>
              <a:t>A function template is only a pattern that describes how individual functions can be constructed from given actual types. This process of constructing a function is called </a:t>
            </a:r>
            <a:r>
              <a:rPr lang="en-US" altLang="en-US" sz="1900" b="1"/>
              <a:t>instantiation</a:t>
            </a:r>
            <a:r>
              <a:rPr lang="en-US" altLang="en-US" sz="1900"/>
              <a:t>. In each instantiation, the type parameter is said to be </a:t>
            </a:r>
            <a:r>
              <a:rPr lang="en-US" altLang="en-US" sz="1900" b="1"/>
              <a:t>bound</a:t>
            </a:r>
            <a:r>
              <a:rPr lang="en-US" altLang="en-US" sz="1900"/>
              <a:t> to the actual type passed to it.</a:t>
            </a:r>
          </a:p>
          <a:p>
            <a:pPr lvl="1" eaLnBrk="1" hangingPunct="1"/>
            <a:r>
              <a:rPr lang="en-US" altLang="en-US" sz="1900"/>
              <a:t>The template header gives two pieces of information to the compiler</a:t>
            </a:r>
          </a:p>
          <a:p>
            <a:pPr lvl="2" eaLnBrk="1" hangingPunct="1"/>
            <a:r>
              <a:rPr lang="en-US" altLang="en-US" sz="1900"/>
              <a:t>The following code is a function template from which a function can be created </a:t>
            </a:r>
            <a:r>
              <a:rPr lang="en-US" altLang="en-US" sz="1900" b="1" i="1"/>
              <a:t>(so just store it for now and don’t convert it to m/c instructions)</a:t>
            </a:r>
          </a:p>
          <a:p>
            <a:pPr lvl="2" eaLnBrk="1" hangingPunct="1"/>
            <a:r>
              <a:rPr lang="en-US" altLang="en-US" sz="1900"/>
              <a:t>The identifier (here, T) is the name of the type parameter for this function template that will be given a value when the function is called.</a:t>
            </a:r>
          </a:p>
          <a:p>
            <a:pPr lvl="1" eaLnBrk="1" hangingPunct="1"/>
            <a:r>
              <a:rPr lang="en-US" altLang="en-US" sz="1900"/>
              <a:t>A function template can have more than one type parameter.</a:t>
            </a:r>
          </a:p>
        </p:txBody>
      </p:sp>
      <p:sp>
        <p:nvSpPr>
          <p:cNvPr id="5" name="Slide Number Placeholder 5">
            <a:extLst>
              <a:ext uri="{FF2B5EF4-FFF2-40B4-BE49-F238E27FC236}">
                <a16:creationId xmlns:a16="http://schemas.microsoft.com/office/drawing/2014/main" id="{B3CE0A0E-EEEF-164E-9152-A7CF53151B64}"/>
              </a:ext>
            </a:extLst>
          </p:cNvPr>
          <p:cNvSpPr>
            <a:spLocks noGrp="1"/>
          </p:cNvSpPr>
          <p:nvPr>
            <p:ph type="sldNum" sz="quarter" idx="12"/>
          </p:nvPr>
        </p:nvSpPr>
        <p:spPr>
          <a:xfrm>
            <a:off x="6457950" y="6077585"/>
            <a:ext cx="2057400" cy="365125"/>
          </a:xfrm>
        </p:spPr>
        <p:txBody>
          <a:bodyPr>
            <a:normAutofit/>
          </a:bodyPr>
          <a:lstStyle/>
          <a:p>
            <a:pPr>
              <a:spcAft>
                <a:spcPts val="600"/>
              </a:spcAft>
              <a:defRPr/>
            </a:pPr>
            <a:fld id="{7F56A153-5DB2-2B41-8F8D-A63C474A863B}" type="slidenum">
              <a:rPr lang="en-US" altLang="en-US"/>
              <a:pPr>
                <a:spcAft>
                  <a:spcPts val="600"/>
                </a:spcAft>
                <a:defRPr/>
              </a:pPr>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Freeform 11">
            <a:extLst>
              <a:ext uri="{FF2B5EF4-FFF2-40B4-BE49-F238E27FC236}">
                <a16:creationId xmlns:a16="http://schemas.microsoft.com/office/drawing/2014/main" id="{A0BF428C-DA8B-4D99-9930-18F7F91D8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57600" y="1690688"/>
            <a:ext cx="5487708"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rgbClr val="A6A6A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37">
            <a:extLst>
              <a:ext uri="{FF2B5EF4-FFF2-40B4-BE49-F238E27FC236}">
                <a16:creationId xmlns:a16="http://schemas.microsoft.com/office/drawing/2014/main" id="{A03E2379-8871-408A-95CE-7AAE8FA53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309" y="1691164"/>
            <a:ext cx="5678446"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529" name="Title 1">
            <a:extLst>
              <a:ext uri="{FF2B5EF4-FFF2-40B4-BE49-F238E27FC236}">
                <a16:creationId xmlns:a16="http://schemas.microsoft.com/office/drawing/2014/main" id="{490AA50D-9FA4-B244-83A4-0A38DF16E13E}"/>
              </a:ext>
            </a:extLst>
          </p:cNvPr>
          <p:cNvSpPr>
            <a:spLocks noGrp="1" noChangeArrowheads="1"/>
          </p:cNvSpPr>
          <p:nvPr>
            <p:ph type="title"/>
          </p:nvPr>
        </p:nvSpPr>
        <p:spPr>
          <a:xfrm>
            <a:off x="628650" y="365125"/>
            <a:ext cx="7886700" cy="1325563"/>
          </a:xfrm>
        </p:spPr>
        <p:txBody>
          <a:bodyPr>
            <a:normAutofit/>
          </a:bodyPr>
          <a:lstStyle/>
          <a:p>
            <a:pPr eaLnBrk="1" hangingPunct="1"/>
            <a:r>
              <a:rPr lang="en-US" altLang="en-US"/>
              <a:t>New to C++ 11</a:t>
            </a:r>
          </a:p>
        </p:txBody>
      </p:sp>
      <p:sp>
        <p:nvSpPr>
          <p:cNvPr id="22530" name="Content Placeholder 2">
            <a:extLst>
              <a:ext uri="{FF2B5EF4-FFF2-40B4-BE49-F238E27FC236}">
                <a16:creationId xmlns:a16="http://schemas.microsoft.com/office/drawing/2014/main" id="{1FE7D147-A2DD-1A4E-B6F9-E0B37E5AB5AA}"/>
              </a:ext>
            </a:extLst>
          </p:cNvPr>
          <p:cNvSpPr>
            <a:spLocks noGrp="1" noChangeArrowheads="1"/>
          </p:cNvSpPr>
          <p:nvPr>
            <p:ph idx="1"/>
          </p:nvPr>
        </p:nvSpPr>
        <p:spPr>
          <a:xfrm>
            <a:off x="628650" y="2015406"/>
            <a:ext cx="3823334" cy="4065986"/>
          </a:xfrm>
        </p:spPr>
        <p:txBody>
          <a:bodyPr anchor="t">
            <a:normAutofit/>
          </a:bodyPr>
          <a:lstStyle/>
          <a:p>
            <a:pPr eaLnBrk="1" hangingPunct="1"/>
            <a:r>
              <a:rPr lang="en-US" altLang="en-US" sz="1700">
                <a:solidFill>
                  <a:srgbClr val="FFFFFF"/>
                </a:solidFill>
              </a:rPr>
              <a:t>The </a:t>
            </a:r>
            <a:r>
              <a:rPr lang="en-US" altLang="en-US" sz="1700" b="1" i="1">
                <a:solidFill>
                  <a:srgbClr val="FFFFFF"/>
                </a:solidFill>
              </a:rPr>
              <a:t>decltype </a:t>
            </a:r>
            <a:r>
              <a:rPr lang="en-US" altLang="en-US" sz="1700">
                <a:solidFill>
                  <a:srgbClr val="FFFFFF"/>
                </a:solidFill>
              </a:rPr>
              <a:t>Keyword</a:t>
            </a:r>
          </a:p>
          <a:p>
            <a:pPr lvl="1" eaLnBrk="1" hangingPunct="1"/>
            <a:r>
              <a:rPr lang="en-US" altLang="en-US" sz="1700">
                <a:solidFill>
                  <a:srgbClr val="FFFFFF"/>
                </a:solidFill>
              </a:rPr>
              <a:t>int  x,y;</a:t>
            </a:r>
          </a:p>
          <a:p>
            <a:pPr lvl="1" eaLnBrk="1" hangingPunct="1"/>
            <a:r>
              <a:rPr lang="en-US" altLang="en-US" sz="1700">
                <a:solidFill>
                  <a:srgbClr val="FFFFFF"/>
                </a:solidFill>
              </a:rPr>
              <a:t>decltype(x+y) xy = x + y</a:t>
            </a:r>
          </a:p>
          <a:p>
            <a:pPr eaLnBrk="1" hangingPunct="1"/>
            <a:r>
              <a:rPr lang="en-US" altLang="en-US" sz="1700">
                <a:solidFill>
                  <a:srgbClr val="FFFFFF"/>
                </a:solidFill>
              </a:rPr>
              <a:t>Alternative Function Syntax – </a:t>
            </a:r>
            <a:r>
              <a:rPr lang="en-US" altLang="en-US" sz="1700" b="1" i="1">
                <a:solidFill>
                  <a:srgbClr val="FFFFFF"/>
                </a:solidFill>
              </a:rPr>
              <a:t>Trailing Return Type</a:t>
            </a:r>
            <a:endParaRPr lang="en-US" altLang="en-US" sz="1700">
              <a:solidFill>
                <a:srgbClr val="FFFFFF"/>
              </a:solidFill>
            </a:endParaRPr>
          </a:p>
        </p:txBody>
      </p:sp>
      <p:pic>
        <p:nvPicPr>
          <p:cNvPr id="22532" name="Picture 9">
            <a:extLst>
              <a:ext uri="{FF2B5EF4-FFF2-40B4-BE49-F238E27FC236}">
                <a16:creationId xmlns:a16="http://schemas.microsoft.com/office/drawing/2014/main" id="{F26965FD-D7C8-EB48-91B9-8BFAA8FC77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4172" y="2005157"/>
            <a:ext cx="3124735" cy="1759719"/>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11">
            <a:extLst>
              <a:ext uri="{FF2B5EF4-FFF2-40B4-BE49-F238E27FC236}">
                <a16:creationId xmlns:a16="http://schemas.microsoft.com/office/drawing/2014/main" id="{346EB8D4-9583-7D49-AB61-A96CDD77CC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4429228"/>
            <a:ext cx="3837308" cy="1458177"/>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a:extLst>
              <a:ext uri="{FF2B5EF4-FFF2-40B4-BE49-F238E27FC236}">
                <a16:creationId xmlns:a16="http://schemas.microsoft.com/office/drawing/2014/main" id="{1F5A40A9-07A5-B146-BD51-ECA0B9CD9D15}"/>
              </a:ext>
            </a:extLst>
          </p:cNvPr>
          <p:cNvSpPr>
            <a:spLocks noGrp="1"/>
          </p:cNvSpPr>
          <p:nvPr>
            <p:ph type="sldNum" sz="quarter" idx="12"/>
          </p:nvPr>
        </p:nvSpPr>
        <p:spPr>
          <a:xfrm>
            <a:off x="7480633" y="6356350"/>
            <a:ext cx="1034716" cy="365125"/>
          </a:xfrm>
        </p:spPr>
        <p:txBody>
          <a:bodyPr anchor="ctr">
            <a:normAutofit/>
          </a:bodyPr>
          <a:lstStyle/>
          <a:p>
            <a:pPr>
              <a:spcAft>
                <a:spcPts val="600"/>
              </a:spcAft>
              <a:defRPr/>
            </a:pPr>
            <a:fld id="{D212164F-A6BC-F443-A3BA-C8CA74C3D008}" type="slidenum">
              <a:rPr lang="en-US" altLang="en-US">
                <a:solidFill>
                  <a:schemeClr val="tx1">
                    <a:lumMod val="75000"/>
                    <a:lumOff val="25000"/>
                  </a:schemeClr>
                </a:solidFill>
              </a:rPr>
              <a:pPr>
                <a:spcAft>
                  <a:spcPts val="600"/>
                </a:spcAft>
                <a:defRPr/>
              </a:pPr>
              <a:t>3</a:t>
            </a:fld>
            <a:endParaRPr lang="en-US" altLang="en-US">
              <a:solidFill>
                <a:schemeClr val="tx1">
                  <a:lumMod val="75000"/>
                  <a:lumOff val="25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Freeform: Shape 73">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3302781"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6" name="Group 75">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86469" y="0"/>
            <a:ext cx="1827609" cy="6858001"/>
            <a:chOff x="1320800" y="0"/>
            <a:chExt cx="2436813" cy="6858001"/>
          </a:xfrm>
        </p:grpSpPr>
        <p:sp>
          <p:nvSpPr>
            <p:cNvPr id="77"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8"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79"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80"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81"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82"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3554" name="Rectangle 2">
            <a:extLst>
              <a:ext uri="{FF2B5EF4-FFF2-40B4-BE49-F238E27FC236}">
                <a16:creationId xmlns:a16="http://schemas.microsoft.com/office/drawing/2014/main" id="{1809E155-29A1-7348-96DA-6DF6BB205E92}"/>
              </a:ext>
            </a:extLst>
          </p:cNvPr>
          <p:cNvSpPr>
            <a:spLocks noGrp="1" noChangeArrowheads="1"/>
          </p:cNvSpPr>
          <p:nvPr>
            <p:ph type="title"/>
          </p:nvPr>
        </p:nvSpPr>
        <p:spPr>
          <a:xfrm>
            <a:off x="401265" y="685800"/>
            <a:ext cx="2085203" cy="5105400"/>
          </a:xfrm>
        </p:spPr>
        <p:txBody>
          <a:bodyPr>
            <a:normAutofit/>
          </a:bodyPr>
          <a:lstStyle/>
          <a:p>
            <a:pPr eaLnBrk="1" hangingPunct="1"/>
            <a:r>
              <a:rPr lang="en-US" altLang="en-US" sz="3500">
                <a:solidFill>
                  <a:srgbClr val="FFFFFF"/>
                </a:solidFill>
              </a:rPr>
              <a:t>Class Genericity</a:t>
            </a:r>
          </a:p>
        </p:txBody>
      </p:sp>
      <p:sp>
        <p:nvSpPr>
          <p:cNvPr id="5" name="Slide Number Placeholder 5">
            <a:extLst>
              <a:ext uri="{FF2B5EF4-FFF2-40B4-BE49-F238E27FC236}">
                <a16:creationId xmlns:a16="http://schemas.microsoft.com/office/drawing/2014/main" id="{0CFDE113-C06A-4246-AF5C-66BF0B3D8740}"/>
              </a:ext>
            </a:extLst>
          </p:cNvPr>
          <p:cNvSpPr>
            <a:spLocks noGrp="1"/>
          </p:cNvSpPr>
          <p:nvPr>
            <p:ph type="sldNum" sz="quarter" idx="12"/>
          </p:nvPr>
        </p:nvSpPr>
        <p:spPr>
          <a:xfrm>
            <a:off x="7699176" y="6309360"/>
            <a:ext cx="816173" cy="365125"/>
          </a:xfrm>
        </p:spPr>
        <p:txBody>
          <a:bodyPr>
            <a:normAutofit/>
          </a:bodyPr>
          <a:lstStyle/>
          <a:p>
            <a:pPr>
              <a:spcAft>
                <a:spcPts val="600"/>
              </a:spcAft>
              <a:defRPr/>
            </a:pPr>
            <a:fld id="{BA97D381-F163-3F48-A4FB-4FFE8BC85613}" type="slidenum">
              <a:rPr lang="en-US" altLang="en-US" sz="1000">
                <a:solidFill>
                  <a:prstClr val="black">
                    <a:tint val="75000"/>
                  </a:prstClr>
                </a:solidFill>
              </a:rPr>
              <a:pPr>
                <a:spcAft>
                  <a:spcPts val="600"/>
                </a:spcAft>
                <a:defRPr/>
              </a:pPr>
              <a:t>8</a:t>
            </a:fld>
            <a:endParaRPr lang="en-US" altLang="en-US" sz="1000">
              <a:solidFill>
                <a:prstClr val="black">
                  <a:tint val="75000"/>
                </a:prstClr>
              </a:solidFill>
            </a:endParaRPr>
          </a:p>
        </p:txBody>
      </p:sp>
      <p:graphicFrame>
        <p:nvGraphicFramePr>
          <p:cNvPr id="23557" name="Rectangle 3">
            <a:extLst>
              <a:ext uri="{FF2B5EF4-FFF2-40B4-BE49-F238E27FC236}">
                <a16:creationId xmlns:a16="http://schemas.microsoft.com/office/drawing/2014/main" id="{A618B3DB-4876-459B-8912-D5C8443D94A8}"/>
              </a:ext>
            </a:extLst>
          </p:cNvPr>
          <p:cNvGraphicFramePr>
            <a:graphicFrameLocks noGrp="1"/>
          </p:cNvGraphicFramePr>
          <p:nvPr>
            <p:ph idx="1"/>
            <p:extLst>
              <p:ext uri="{D42A27DB-BD31-4B8C-83A1-F6EECF244321}">
                <p14:modId xmlns:p14="http://schemas.microsoft.com/office/powerpoint/2010/main" val="3169763043"/>
              </p:ext>
            </p:extLst>
          </p:nvPr>
        </p:nvGraphicFramePr>
        <p:xfrm>
          <a:off x="3757612" y="685800"/>
          <a:ext cx="4869656"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953</Words>
  <Application>Microsoft Macintosh PowerPoint</Application>
  <PresentationFormat>On-screen Show (4:3)</PresentationFormat>
  <Paragraphs>123</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Times New Roman</vt:lpstr>
      <vt:lpstr>Arial</vt:lpstr>
      <vt:lpstr>Tahoma</vt:lpstr>
      <vt:lpstr>Wingdings</vt:lpstr>
      <vt:lpstr>Times New Roman MT Extra Bold</vt:lpstr>
      <vt:lpstr>CMBX12</vt:lpstr>
      <vt:lpstr>CMTT12</vt:lpstr>
      <vt:lpstr>Office Theme</vt:lpstr>
      <vt:lpstr>Templates and the Standard Template Library</vt:lpstr>
      <vt:lpstr>What are templates?</vt:lpstr>
      <vt:lpstr>Function Genericity</vt:lpstr>
      <vt:lpstr>Function Genericity</vt:lpstr>
      <vt:lpstr>Function Genericity</vt:lpstr>
      <vt:lpstr>Function Genericity</vt:lpstr>
      <vt:lpstr>Function Genericity</vt:lpstr>
      <vt:lpstr>New to C++ 11</vt:lpstr>
      <vt:lpstr>Class Genericity</vt:lpstr>
      <vt:lpstr>Class Genericity</vt:lpstr>
      <vt:lpstr>Class Genericity</vt:lpstr>
      <vt:lpstr>Class Genericity</vt:lpstr>
      <vt:lpstr>Class Genericity</vt:lpstr>
      <vt:lpstr>Class Genericity</vt:lpstr>
      <vt:lpstr>Class Genericity</vt:lpstr>
      <vt:lpstr>Stack Program using Dynamic Array</vt:lpstr>
      <vt:lpstr>PowerPoint Presentation</vt:lpstr>
      <vt:lpstr>PowerPoint Presentation</vt:lpstr>
      <vt:lpstr>Class Genericity</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Templates and the Standard Template Library</dc:title>
  <dc:creator>Anita George</dc:creator>
  <cp:lastModifiedBy>Anita George</cp:lastModifiedBy>
  <cp:revision>2</cp:revision>
  <dcterms:created xsi:type="dcterms:W3CDTF">2019-02-23T08:22:30Z</dcterms:created>
  <dcterms:modified xsi:type="dcterms:W3CDTF">2019-02-23T08:22:50Z</dcterms:modified>
</cp:coreProperties>
</file>