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1"/>
  </p:sldMasterIdLst>
  <p:notesMasterIdLst>
    <p:notesMasterId r:id="rId68"/>
  </p:notesMasterIdLst>
  <p:handoutMasterIdLst>
    <p:handoutMasterId r:id="rId69"/>
  </p:handoutMasterIdLst>
  <p:sldIdLst>
    <p:sldId id="257" r:id="rId2"/>
    <p:sldId id="258" r:id="rId3"/>
    <p:sldId id="259" r:id="rId4"/>
    <p:sldId id="260" r:id="rId5"/>
    <p:sldId id="261" r:id="rId6"/>
    <p:sldId id="262" r:id="rId7"/>
    <p:sldId id="263" r:id="rId8"/>
    <p:sldId id="321" r:id="rId9"/>
    <p:sldId id="322" r:id="rId10"/>
    <p:sldId id="264" r:id="rId11"/>
    <p:sldId id="265" r:id="rId12"/>
    <p:sldId id="266" r:id="rId13"/>
    <p:sldId id="297" r:id="rId14"/>
    <p:sldId id="298" r:id="rId15"/>
    <p:sldId id="299" r:id="rId16"/>
    <p:sldId id="300" r:id="rId17"/>
    <p:sldId id="303" r:id="rId18"/>
    <p:sldId id="304" r:id="rId19"/>
    <p:sldId id="301" r:id="rId20"/>
    <p:sldId id="306" r:id="rId21"/>
    <p:sldId id="325" r:id="rId22"/>
    <p:sldId id="307" r:id="rId23"/>
    <p:sldId id="309" r:id="rId24"/>
    <p:sldId id="310" r:id="rId25"/>
    <p:sldId id="311" r:id="rId26"/>
    <p:sldId id="326" r:id="rId27"/>
    <p:sldId id="317" r:id="rId28"/>
    <p:sldId id="312" r:id="rId29"/>
    <p:sldId id="315" r:id="rId30"/>
    <p:sldId id="327" r:id="rId31"/>
    <p:sldId id="314" r:id="rId32"/>
    <p:sldId id="267" r:id="rId33"/>
    <p:sldId id="269" r:id="rId34"/>
    <p:sldId id="271" r:id="rId35"/>
    <p:sldId id="272" r:id="rId36"/>
    <p:sldId id="273" r:id="rId37"/>
    <p:sldId id="274" r:id="rId38"/>
    <p:sldId id="275" r:id="rId39"/>
    <p:sldId id="276" r:id="rId40"/>
    <p:sldId id="277" r:id="rId41"/>
    <p:sldId id="278" r:id="rId42"/>
    <p:sldId id="279" r:id="rId43"/>
    <p:sldId id="280" r:id="rId44"/>
    <p:sldId id="281" r:id="rId45"/>
    <p:sldId id="283" r:id="rId46"/>
    <p:sldId id="284" r:id="rId47"/>
    <p:sldId id="285" r:id="rId48"/>
    <p:sldId id="286" r:id="rId49"/>
    <p:sldId id="287" r:id="rId50"/>
    <p:sldId id="288" r:id="rId51"/>
    <p:sldId id="289" r:id="rId52"/>
    <p:sldId id="290" r:id="rId53"/>
    <p:sldId id="291" r:id="rId54"/>
    <p:sldId id="292" r:id="rId55"/>
    <p:sldId id="293" r:id="rId56"/>
    <p:sldId id="323" r:id="rId57"/>
    <p:sldId id="294" r:id="rId58"/>
    <p:sldId id="295" r:id="rId59"/>
    <p:sldId id="296" r:id="rId60"/>
    <p:sldId id="329" r:id="rId61"/>
    <p:sldId id="316" r:id="rId62"/>
    <p:sldId id="330" r:id="rId63"/>
    <p:sldId id="318" r:id="rId64"/>
    <p:sldId id="319" r:id="rId65"/>
    <p:sldId id="320" r:id="rId66"/>
    <p:sldId id="324"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90951"/>
  </p:normalViewPr>
  <p:slideViewPr>
    <p:cSldViewPr>
      <p:cViewPr varScale="1">
        <p:scale>
          <a:sx n="102" d="100"/>
          <a:sy n="102" d="100"/>
        </p:scale>
        <p:origin x="81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5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B4D88C-5B15-491B-A547-DBB644A74809}" type="doc">
      <dgm:prSet loTypeId="urn:microsoft.com/office/officeart/2017/3/layout/HorizontalPathTimeline" loCatId="process" qsTypeId="urn:microsoft.com/office/officeart/2005/8/quickstyle/simple2" qsCatId="simple" csTypeId="urn:microsoft.com/office/officeart/2005/8/colors/colorful5" csCatId="colorful" phldr="1"/>
      <dgm:spPr/>
      <dgm:t>
        <a:bodyPr/>
        <a:lstStyle/>
        <a:p>
          <a:endParaRPr lang="en-US"/>
        </a:p>
      </dgm:t>
    </dgm:pt>
    <dgm:pt modelId="{EBCC5A72-E987-4843-A0BB-DD5AE257018F}">
      <dgm:prSet/>
      <dgm:spPr/>
      <dgm:t>
        <a:bodyPr/>
        <a:lstStyle/>
        <a:p>
          <a:pPr>
            <a:defRPr b="1"/>
          </a:pPr>
          <a:r>
            <a:rPr lang="en-US"/>
            <a:t>1990</a:t>
          </a:r>
        </a:p>
      </dgm:t>
    </dgm:pt>
    <dgm:pt modelId="{0E108733-CD72-499D-ACB8-FE7D6206FBDF}" type="parTrans" cxnId="{3A420781-1EF8-4C5B-99CF-037D68095F6A}">
      <dgm:prSet/>
      <dgm:spPr/>
      <dgm:t>
        <a:bodyPr/>
        <a:lstStyle/>
        <a:p>
          <a:endParaRPr lang="en-US"/>
        </a:p>
      </dgm:t>
    </dgm:pt>
    <dgm:pt modelId="{0915EE59-8B5D-44BF-B9E1-7212F96DA1DB}" type="sibTrans" cxnId="{3A420781-1EF8-4C5B-99CF-037D68095F6A}">
      <dgm:prSet/>
      <dgm:spPr/>
      <dgm:t>
        <a:bodyPr/>
        <a:lstStyle/>
        <a:p>
          <a:endParaRPr lang="en-US"/>
        </a:p>
      </dgm:t>
    </dgm:pt>
    <dgm:pt modelId="{FA3F7DBF-1489-426A-BC16-452A6272885B}">
      <dgm:prSet/>
      <dgm:spPr/>
      <dgm:t>
        <a:bodyPr/>
        <a:lstStyle/>
        <a:p>
          <a:r>
            <a:rPr lang="en-US"/>
            <a:t>In 1990, Alex Stepanov and Meng Lee of Hewlett Packard Laboratories extended C++ with a library of class and function templates which has come to be known as the STL.</a:t>
          </a:r>
        </a:p>
      </dgm:t>
    </dgm:pt>
    <dgm:pt modelId="{D0FB5925-7D6C-48A3-833D-8401A4D4475B}" type="parTrans" cxnId="{0E7BF107-C3E7-4E0C-A611-CC4FD4279BBB}">
      <dgm:prSet/>
      <dgm:spPr/>
      <dgm:t>
        <a:bodyPr/>
        <a:lstStyle/>
        <a:p>
          <a:endParaRPr lang="en-US"/>
        </a:p>
      </dgm:t>
    </dgm:pt>
    <dgm:pt modelId="{315E31CE-87C0-4642-8EF7-FAF6A9898727}" type="sibTrans" cxnId="{0E7BF107-C3E7-4E0C-A611-CC4FD4279BBB}">
      <dgm:prSet/>
      <dgm:spPr/>
      <dgm:t>
        <a:bodyPr/>
        <a:lstStyle/>
        <a:p>
          <a:endParaRPr lang="en-US"/>
        </a:p>
      </dgm:t>
    </dgm:pt>
    <dgm:pt modelId="{927D0319-12F0-4563-A914-BB1D63F29276}">
      <dgm:prSet/>
      <dgm:spPr/>
      <dgm:t>
        <a:bodyPr/>
        <a:lstStyle/>
        <a:p>
          <a:pPr>
            <a:defRPr b="1"/>
          </a:pPr>
          <a:r>
            <a:rPr lang="en-US"/>
            <a:t>1994</a:t>
          </a:r>
        </a:p>
      </dgm:t>
    </dgm:pt>
    <dgm:pt modelId="{60939E0E-37B2-42D2-A0A4-4678B95C4537}" type="parTrans" cxnId="{FE784D5E-58A3-4107-90E0-66C75B4346AF}">
      <dgm:prSet/>
      <dgm:spPr/>
      <dgm:t>
        <a:bodyPr/>
        <a:lstStyle/>
        <a:p>
          <a:endParaRPr lang="en-US"/>
        </a:p>
      </dgm:t>
    </dgm:pt>
    <dgm:pt modelId="{F2841C40-65EF-48CD-8D53-A2197B9D9E98}" type="sibTrans" cxnId="{FE784D5E-58A3-4107-90E0-66C75B4346AF}">
      <dgm:prSet/>
      <dgm:spPr/>
      <dgm:t>
        <a:bodyPr/>
        <a:lstStyle/>
        <a:p>
          <a:endParaRPr lang="en-US"/>
        </a:p>
      </dgm:t>
    </dgm:pt>
    <dgm:pt modelId="{0BCF47A0-7727-4284-BE94-0FA64178AE26}">
      <dgm:prSet/>
      <dgm:spPr/>
      <dgm:t>
        <a:bodyPr/>
        <a:lstStyle/>
        <a:p>
          <a:r>
            <a:rPr lang="en-US"/>
            <a:t>In 1994, STL was adopted as part of ANSI/ISO Standard C++.</a:t>
          </a:r>
        </a:p>
      </dgm:t>
    </dgm:pt>
    <dgm:pt modelId="{F0C7718A-6B21-43E6-8EF0-6051E4ECEA35}" type="parTrans" cxnId="{64207AB9-EA92-470A-9156-C20595A5BFD5}">
      <dgm:prSet/>
      <dgm:spPr/>
      <dgm:t>
        <a:bodyPr/>
        <a:lstStyle/>
        <a:p>
          <a:endParaRPr lang="en-US"/>
        </a:p>
      </dgm:t>
    </dgm:pt>
    <dgm:pt modelId="{B2F52FC0-FA89-4E59-80CD-8F35DC6C78F5}" type="sibTrans" cxnId="{64207AB9-EA92-470A-9156-C20595A5BFD5}">
      <dgm:prSet/>
      <dgm:spPr/>
      <dgm:t>
        <a:bodyPr/>
        <a:lstStyle/>
        <a:p>
          <a:endParaRPr lang="en-US"/>
        </a:p>
      </dgm:t>
    </dgm:pt>
    <dgm:pt modelId="{02D07655-06B3-9545-AC2B-F77072936FD8}" type="pres">
      <dgm:prSet presAssocID="{0EB4D88C-5B15-491B-A547-DBB644A74809}" presName="root" presStyleCnt="0">
        <dgm:presLayoutVars>
          <dgm:chMax/>
          <dgm:chPref/>
          <dgm:animLvl val="lvl"/>
        </dgm:presLayoutVars>
      </dgm:prSet>
      <dgm:spPr/>
    </dgm:pt>
    <dgm:pt modelId="{24A49806-98D2-D446-AB54-02D15F949ECF}" type="pres">
      <dgm:prSet presAssocID="{0EB4D88C-5B15-491B-A547-DBB644A74809}" presName="divider" presStyleLbl="node1" presStyleIdx="0" presStyleCnt="1"/>
      <dgm:spPr/>
    </dgm:pt>
    <dgm:pt modelId="{9AAA210F-807C-744A-9615-FBE7609985E7}" type="pres">
      <dgm:prSet presAssocID="{0EB4D88C-5B15-491B-A547-DBB644A74809}" presName="nodes" presStyleCnt="0">
        <dgm:presLayoutVars>
          <dgm:chMax/>
          <dgm:chPref/>
          <dgm:animLvl val="lvl"/>
        </dgm:presLayoutVars>
      </dgm:prSet>
      <dgm:spPr/>
    </dgm:pt>
    <dgm:pt modelId="{EA033411-5B06-D549-8364-B75B11F90153}" type="pres">
      <dgm:prSet presAssocID="{EBCC5A72-E987-4843-A0BB-DD5AE257018F}" presName="composite" presStyleCnt="0"/>
      <dgm:spPr/>
    </dgm:pt>
    <dgm:pt modelId="{E306E80F-65C6-1346-A87B-91A28F3E4FE1}" type="pres">
      <dgm:prSet presAssocID="{EBCC5A72-E987-4843-A0BB-DD5AE257018F}" presName="L1TextContainer" presStyleLbl="revTx" presStyleIdx="0" presStyleCnt="2">
        <dgm:presLayoutVars>
          <dgm:chMax val="1"/>
          <dgm:chPref val="1"/>
          <dgm:bulletEnabled val="1"/>
        </dgm:presLayoutVars>
      </dgm:prSet>
      <dgm:spPr/>
    </dgm:pt>
    <dgm:pt modelId="{5EE5AB8B-3ECD-4C49-BD9C-9AB83803C3E2}" type="pres">
      <dgm:prSet presAssocID="{EBCC5A72-E987-4843-A0BB-DD5AE257018F}" presName="L2TextContainerWrapper" presStyleCnt="0">
        <dgm:presLayoutVars>
          <dgm:chMax val="0"/>
          <dgm:chPref val="0"/>
          <dgm:bulletEnabled val="1"/>
        </dgm:presLayoutVars>
      </dgm:prSet>
      <dgm:spPr/>
    </dgm:pt>
    <dgm:pt modelId="{F2DFA487-59A2-6841-BF90-94D2B1645913}" type="pres">
      <dgm:prSet presAssocID="{EBCC5A72-E987-4843-A0BB-DD5AE257018F}" presName="L2TextContainer" presStyleLbl="bgAccFollowNode1" presStyleIdx="0" presStyleCnt="2"/>
      <dgm:spPr/>
    </dgm:pt>
    <dgm:pt modelId="{3D3AD6CD-67A1-2548-8823-BBDB644027AA}" type="pres">
      <dgm:prSet presAssocID="{EBCC5A72-E987-4843-A0BB-DD5AE257018F}" presName="FlexibleEmptyPlaceHolder" presStyleCnt="0"/>
      <dgm:spPr/>
    </dgm:pt>
    <dgm:pt modelId="{A6197118-51FC-C046-BA34-DF9F453CD561}" type="pres">
      <dgm:prSet presAssocID="{EBCC5A72-E987-4843-A0BB-DD5AE257018F}" presName="ConnectLine" presStyleLbl="alignNode1" presStyleIdx="0" presStyleCnt="2"/>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5F70F853-3AE4-5349-B030-685D9FE7036B}" type="pres">
      <dgm:prSet presAssocID="{EBCC5A72-E987-4843-A0BB-DD5AE257018F}" presName="ConnectorPoint" presStyleLbl="fgAcc1" presStyleIdx="0" presStyleCnt="2"/>
      <dgm:spPr>
        <a:solidFill>
          <a:schemeClr val="lt1">
            <a:alpha val="90000"/>
            <a:hueOff val="0"/>
            <a:satOff val="0"/>
            <a:lumOff val="0"/>
            <a:alphaOff val="0"/>
          </a:schemeClr>
        </a:solidFill>
        <a:ln w="12700" cap="flat" cmpd="sng" algn="ctr">
          <a:noFill/>
          <a:prstDash val="solid"/>
          <a:miter lim="800000"/>
        </a:ln>
        <a:effectLst/>
      </dgm:spPr>
    </dgm:pt>
    <dgm:pt modelId="{A924D9B7-0AF7-D249-BC49-9B6708DDB26A}" type="pres">
      <dgm:prSet presAssocID="{EBCC5A72-E987-4843-A0BB-DD5AE257018F}" presName="EmptyPlaceHolder" presStyleCnt="0"/>
      <dgm:spPr/>
    </dgm:pt>
    <dgm:pt modelId="{373E58E8-A8C4-674A-B328-FA683D6398D8}" type="pres">
      <dgm:prSet presAssocID="{0915EE59-8B5D-44BF-B9E1-7212F96DA1DB}" presName="spaceBetweenRectangles" presStyleCnt="0"/>
      <dgm:spPr/>
    </dgm:pt>
    <dgm:pt modelId="{B1D77EA1-8159-4F42-A319-E35102471789}" type="pres">
      <dgm:prSet presAssocID="{927D0319-12F0-4563-A914-BB1D63F29276}" presName="composite" presStyleCnt="0"/>
      <dgm:spPr/>
    </dgm:pt>
    <dgm:pt modelId="{721709AE-88B1-F84E-AEFF-DF456E70BABC}" type="pres">
      <dgm:prSet presAssocID="{927D0319-12F0-4563-A914-BB1D63F29276}" presName="L1TextContainer" presStyleLbl="revTx" presStyleIdx="1" presStyleCnt="2">
        <dgm:presLayoutVars>
          <dgm:chMax val="1"/>
          <dgm:chPref val="1"/>
          <dgm:bulletEnabled val="1"/>
        </dgm:presLayoutVars>
      </dgm:prSet>
      <dgm:spPr/>
    </dgm:pt>
    <dgm:pt modelId="{864AB388-1C18-A043-B47E-91A6397E39F2}" type="pres">
      <dgm:prSet presAssocID="{927D0319-12F0-4563-A914-BB1D63F29276}" presName="L2TextContainerWrapper" presStyleCnt="0">
        <dgm:presLayoutVars>
          <dgm:chMax val="0"/>
          <dgm:chPref val="0"/>
          <dgm:bulletEnabled val="1"/>
        </dgm:presLayoutVars>
      </dgm:prSet>
      <dgm:spPr/>
    </dgm:pt>
    <dgm:pt modelId="{B726C869-5B71-A647-8639-60D85A717F83}" type="pres">
      <dgm:prSet presAssocID="{927D0319-12F0-4563-A914-BB1D63F29276}" presName="L2TextContainer" presStyleLbl="bgAccFollowNode1" presStyleIdx="1" presStyleCnt="2"/>
      <dgm:spPr/>
    </dgm:pt>
    <dgm:pt modelId="{677DE1FB-B05C-CC49-9E18-6B79C2E7B9C1}" type="pres">
      <dgm:prSet presAssocID="{927D0319-12F0-4563-A914-BB1D63F29276}" presName="FlexibleEmptyPlaceHolder" presStyleCnt="0"/>
      <dgm:spPr/>
    </dgm:pt>
    <dgm:pt modelId="{8DF723AC-B49A-CC45-8396-0400E4AA8BF0}" type="pres">
      <dgm:prSet presAssocID="{927D0319-12F0-4563-A914-BB1D63F29276}" presName="ConnectLine" presStyleLbl="alignNode1" presStyleIdx="1" presStyleCnt="2"/>
      <dgm:spPr>
        <a:solidFill>
          <a:schemeClr val="accent5">
            <a:hueOff val="-6758543"/>
            <a:satOff val="-17419"/>
            <a:lumOff val="-11765"/>
            <a:alphaOff val="0"/>
          </a:schemeClr>
        </a:solidFill>
        <a:ln w="6350" cap="flat" cmpd="sng" algn="ctr">
          <a:solidFill>
            <a:schemeClr val="accent5">
              <a:hueOff val="-6758543"/>
              <a:satOff val="-17419"/>
              <a:lumOff val="-11765"/>
              <a:alphaOff val="0"/>
            </a:schemeClr>
          </a:solidFill>
          <a:prstDash val="dash"/>
          <a:miter lim="800000"/>
        </a:ln>
        <a:effectLst/>
      </dgm:spPr>
    </dgm:pt>
    <dgm:pt modelId="{3005DE82-8E7E-C64B-A78C-A3A1E2B84F03}" type="pres">
      <dgm:prSet presAssocID="{927D0319-12F0-4563-A914-BB1D63F29276}" presName="ConnectorPoint" presStyleLbl="fgAcc1" presStyleIdx="1" presStyleCnt="2"/>
      <dgm:spPr>
        <a:solidFill>
          <a:schemeClr val="lt1">
            <a:alpha val="90000"/>
            <a:hueOff val="0"/>
            <a:satOff val="0"/>
            <a:lumOff val="0"/>
            <a:alphaOff val="0"/>
          </a:schemeClr>
        </a:solidFill>
        <a:ln w="12700" cap="flat" cmpd="sng" algn="ctr">
          <a:noFill/>
          <a:prstDash val="solid"/>
          <a:miter lim="800000"/>
        </a:ln>
        <a:effectLst/>
      </dgm:spPr>
    </dgm:pt>
    <dgm:pt modelId="{B097CF77-7A44-064A-B0FE-5C3CE0BCDC25}" type="pres">
      <dgm:prSet presAssocID="{927D0319-12F0-4563-A914-BB1D63F29276}" presName="EmptyPlaceHolder" presStyleCnt="0"/>
      <dgm:spPr/>
    </dgm:pt>
  </dgm:ptLst>
  <dgm:cxnLst>
    <dgm:cxn modelId="{0E7BF107-C3E7-4E0C-A611-CC4FD4279BBB}" srcId="{EBCC5A72-E987-4843-A0BB-DD5AE257018F}" destId="{FA3F7DBF-1489-426A-BC16-452A6272885B}" srcOrd="0" destOrd="0" parTransId="{D0FB5925-7D6C-48A3-833D-8401A4D4475B}" sibTransId="{315E31CE-87C0-4642-8EF7-FAF6A9898727}"/>
    <dgm:cxn modelId="{C726460B-C49D-BF41-B770-5D8BB0147B29}" type="presOf" srcId="{FA3F7DBF-1489-426A-BC16-452A6272885B}" destId="{F2DFA487-59A2-6841-BF90-94D2B1645913}" srcOrd="0" destOrd="0" presId="urn:microsoft.com/office/officeart/2017/3/layout/HorizontalPathTimeline"/>
    <dgm:cxn modelId="{E6C81C46-243F-1B4B-93D4-05E42D4F27EF}" type="presOf" srcId="{927D0319-12F0-4563-A914-BB1D63F29276}" destId="{721709AE-88B1-F84E-AEFF-DF456E70BABC}" srcOrd="0" destOrd="0" presId="urn:microsoft.com/office/officeart/2017/3/layout/HorizontalPathTimeline"/>
    <dgm:cxn modelId="{FE784D5E-58A3-4107-90E0-66C75B4346AF}" srcId="{0EB4D88C-5B15-491B-A547-DBB644A74809}" destId="{927D0319-12F0-4563-A914-BB1D63F29276}" srcOrd="1" destOrd="0" parTransId="{60939E0E-37B2-42D2-A0A4-4678B95C4537}" sibTransId="{F2841C40-65EF-48CD-8D53-A2197B9D9E98}"/>
    <dgm:cxn modelId="{0791D378-35D6-7749-826F-FBFBEED0940C}" type="presOf" srcId="{EBCC5A72-E987-4843-A0BB-DD5AE257018F}" destId="{E306E80F-65C6-1346-A87B-91A28F3E4FE1}" srcOrd="0" destOrd="0" presId="urn:microsoft.com/office/officeart/2017/3/layout/HorizontalPathTimeline"/>
    <dgm:cxn modelId="{8D589E7E-F8F5-2040-85E1-E6C237C50210}" type="presOf" srcId="{0EB4D88C-5B15-491B-A547-DBB644A74809}" destId="{02D07655-06B3-9545-AC2B-F77072936FD8}" srcOrd="0" destOrd="0" presId="urn:microsoft.com/office/officeart/2017/3/layout/HorizontalPathTimeline"/>
    <dgm:cxn modelId="{3A420781-1EF8-4C5B-99CF-037D68095F6A}" srcId="{0EB4D88C-5B15-491B-A547-DBB644A74809}" destId="{EBCC5A72-E987-4843-A0BB-DD5AE257018F}" srcOrd="0" destOrd="0" parTransId="{0E108733-CD72-499D-ACB8-FE7D6206FBDF}" sibTransId="{0915EE59-8B5D-44BF-B9E1-7212F96DA1DB}"/>
    <dgm:cxn modelId="{282E9397-1B85-2B47-BFF6-E620156E71E3}" type="presOf" srcId="{0BCF47A0-7727-4284-BE94-0FA64178AE26}" destId="{B726C869-5B71-A647-8639-60D85A717F83}" srcOrd="0" destOrd="0" presId="urn:microsoft.com/office/officeart/2017/3/layout/HorizontalPathTimeline"/>
    <dgm:cxn modelId="{64207AB9-EA92-470A-9156-C20595A5BFD5}" srcId="{927D0319-12F0-4563-A914-BB1D63F29276}" destId="{0BCF47A0-7727-4284-BE94-0FA64178AE26}" srcOrd="0" destOrd="0" parTransId="{F0C7718A-6B21-43E6-8EF0-6051E4ECEA35}" sibTransId="{B2F52FC0-FA89-4E59-80CD-8F35DC6C78F5}"/>
    <dgm:cxn modelId="{02EFF206-7058-2E4D-AE00-7D21EC4E776F}" type="presParOf" srcId="{02D07655-06B3-9545-AC2B-F77072936FD8}" destId="{24A49806-98D2-D446-AB54-02D15F949ECF}" srcOrd="0" destOrd="0" presId="urn:microsoft.com/office/officeart/2017/3/layout/HorizontalPathTimeline"/>
    <dgm:cxn modelId="{BCAA4D19-45C2-6742-80E4-CAB99054839B}" type="presParOf" srcId="{02D07655-06B3-9545-AC2B-F77072936FD8}" destId="{9AAA210F-807C-744A-9615-FBE7609985E7}" srcOrd="1" destOrd="0" presId="urn:microsoft.com/office/officeart/2017/3/layout/HorizontalPathTimeline"/>
    <dgm:cxn modelId="{F7AEF8A7-56AE-674E-AA1F-7889058B38A7}" type="presParOf" srcId="{9AAA210F-807C-744A-9615-FBE7609985E7}" destId="{EA033411-5B06-D549-8364-B75B11F90153}" srcOrd="0" destOrd="0" presId="urn:microsoft.com/office/officeart/2017/3/layout/HorizontalPathTimeline"/>
    <dgm:cxn modelId="{671D20E6-6F76-5B41-A356-04C6E88FEA92}" type="presParOf" srcId="{EA033411-5B06-D549-8364-B75B11F90153}" destId="{E306E80F-65C6-1346-A87B-91A28F3E4FE1}" srcOrd="0" destOrd="0" presId="urn:microsoft.com/office/officeart/2017/3/layout/HorizontalPathTimeline"/>
    <dgm:cxn modelId="{EA10B303-6835-7C47-BFE4-E50E21369EAF}" type="presParOf" srcId="{EA033411-5B06-D549-8364-B75B11F90153}" destId="{5EE5AB8B-3ECD-4C49-BD9C-9AB83803C3E2}" srcOrd="1" destOrd="0" presId="urn:microsoft.com/office/officeart/2017/3/layout/HorizontalPathTimeline"/>
    <dgm:cxn modelId="{93E3737F-C76D-2A4D-94D4-3ADE8FF31304}" type="presParOf" srcId="{5EE5AB8B-3ECD-4C49-BD9C-9AB83803C3E2}" destId="{F2DFA487-59A2-6841-BF90-94D2B1645913}" srcOrd="0" destOrd="0" presId="urn:microsoft.com/office/officeart/2017/3/layout/HorizontalPathTimeline"/>
    <dgm:cxn modelId="{9A0D3381-5359-6F41-A4F5-6C3E01917EDE}" type="presParOf" srcId="{5EE5AB8B-3ECD-4C49-BD9C-9AB83803C3E2}" destId="{3D3AD6CD-67A1-2548-8823-BBDB644027AA}" srcOrd="1" destOrd="0" presId="urn:microsoft.com/office/officeart/2017/3/layout/HorizontalPathTimeline"/>
    <dgm:cxn modelId="{ABA9EED4-0FE6-5449-9FD3-83C53B37C5D8}" type="presParOf" srcId="{EA033411-5B06-D549-8364-B75B11F90153}" destId="{A6197118-51FC-C046-BA34-DF9F453CD561}" srcOrd="2" destOrd="0" presId="urn:microsoft.com/office/officeart/2017/3/layout/HorizontalPathTimeline"/>
    <dgm:cxn modelId="{2C3A21E4-DDCF-4A45-A55E-4CCB179C0624}" type="presParOf" srcId="{EA033411-5B06-D549-8364-B75B11F90153}" destId="{5F70F853-3AE4-5349-B030-685D9FE7036B}" srcOrd="3" destOrd="0" presId="urn:microsoft.com/office/officeart/2017/3/layout/HorizontalPathTimeline"/>
    <dgm:cxn modelId="{D38ABF23-4712-E54C-A0A8-79699B3E4C8B}" type="presParOf" srcId="{EA033411-5B06-D549-8364-B75B11F90153}" destId="{A924D9B7-0AF7-D249-BC49-9B6708DDB26A}" srcOrd="4" destOrd="0" presId="urn:microsoft.com/office/officeart/2017/3/layout/HorizontalPathTimeline"/>
    <dgm:cxn modelId="{80CC47EC-539D-8B4D-B949-55CF0DFBCF41}" type="presParOf" srcId="{9AAA210F-807C-744A-9615-FBE7609985E7}" destId="{373E58E8-A8C4-674A-B328-FA683D6398D8}" srcOrd="1" destOrd="0" presId="urn:microsoft.com/office/officeart/2017/3/layout/HorizontalPathTimeline"/>
    <dgm:cxn modelId="{9FE886FB-BE47-A54B-99AB-CE72D41C8CBD}" type="presParOf" srcId="{9AAA210F-807C-744A-9615-FBE7609985E7}" destId="{B1D77EA1-8159-4F42-A319-E35102471789}" srcOrd="2" destOrd="0" presId="urn:microsoft.com/office/officeart/2017/3/layout/HorizontalPathTimeline"/>
    <dgm:cxn modelId="{79C929AC-BF78-3945-87A7-005A522943B7}" type="presParOf" srcId="{B1D77EA1-8159-4F42-A319-E35102471789}" destId="{721709AE-88B1-F84E-AEFF-DF456E70BABC}" srcOrd="0" destOrd="0" presId="urn:microsoft.com/office/officeart/2017/3/layout/HorizontalPathTimeline"/>
    <dgm:cxn modelId="{61CDAF32-3D05-474D-A01A-862DAB3ACEB3}" type="presParOf" srcId="{B1D77EA1-8159-4F42-A319-E35102471789}" destId="{864AB388-1C18-A043-B47E-91A6397E39F2}" srcOrd="1" destOrd="0" presId="urn:microsoft.com/office/officeart/2017/3/layout/HorizontalPathTimeline"/>
    <dgm:cxn modelId="{7393EF7F-0F47-2D4D-AC51-03018EA7DD2F}" type="presParOf" srcId="{864AB388-1C18-A043-B47E-91A6397E39F2}" destId="{B726C869-5B71-A647-8639-60D85A717F83}" srcOrd="0" destOrd="0" presId="urn:microsoft.com/office/officeart/2017/3/layout/HorizontalPathTimeline"/>
    <dgm:cxn modelId="{D759C7F7-A476-F046-B852-2DA585B8FD53}" type="presParOf" srcId="{864AB388-1C18-A043-B47E-91A6397E39F2}" destId="{677DE1FB-B05C-CC49-9E18-6B79C2E7B9C1}" srcOrd="1" destOrd="0" presId="urn:microsoft.com/office/officeart/2017/3/layout/HorizontalPathTimeline"/>
    <dgm:cxn modelId="{DEBDFC57-B673-D047-BBDB-3CE22FFA8C51}" type="presParOf" srcId="{B1D77EA1-8159-4F42-A319-E35102471789}" destId="{8DF723AC-B49A-CC45-8396-0400E4AA8BF0}" srcOrd="2" destOrd="0" presId="urn:microsoft.com/office/officeart/2017/3/layout/HorizontalPathTimeline"/>
    <dgm:cxn modelId="{3132C5DE-9E47-EE43-9177-4E262169AA1C}" type="presParOf" srcId="{B1D77EA1-8159-4F42-A319-E35102471789}" destId="{3005DE82-8E7E-C64B-A78C-A3A1E2B84F03}" srcOrd="3" destOrd="0" presId="urn:microsoft.com/office/officeart/2017/3/layout/HorizontalPathTimeline"/>
    <dgm:cxn modelId="{2F9F6609-FF95-6446-8C84-08182CE7A326}" type="presParOf" srcId="{B1D77EA1-8159-4F42-A319-E35102471789}" destId="{B097CF77-7A44-064A-B0FE-5C3CE0BCDC25}"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66402C-B4A7-4D19-964E-13578C631DBE}" type="doc">
      <dgm:prSet loTypeId="urn:microsoft.com/office/officeart/2009/3/layout/HorizontalOrganizationChart" loCatId="hierarchy" qsTypeId="urn:microsoft.com/office/officeart/2005/8/quickstyle/simple5" qsCatId="simple" csTypeId="urn:microsoft.com/office/officeart/2005/8/colors/colorful2" csCatId="colorful"/>
      <dgm:spPr/>
      <dgm:t>
        <a:bodyPr/>
        <a:lstStyle/>
        <a:p>
          <a:endParaRPr lang="en-US"/>
        </a:p>
      </dgm:t>
    </dgm:pt>
    <dgm:pt modelId="{B7EC2E27-5D20-4CF7-B9B6-D4E617FAC5B5}">
      <dgm:prSet/>
      <dgm:spPr/>
      <dgm:t>
        <a:bodyPr/>
        <a:lstStyle/>
        <a:p>
          <a:r>
            <a:rPr lang="en-US"/>
            <a:t>STL offers an assortment of containers</a:t>
          </a:r>
        </a:p>
      </dgm:t>
    </dgm:pt>
    <dgm:pt modelId="{77F00A8B-34EB-40D3-B479-929682689385}" type="parTrans" cxnId="{B975BC36-07BC-461C-B723-4A7BB9010111}">
      <dgm:prSet/>
      <dgm:spPr/>
      <dgm:t>
        <a:bodyPr/>
        <a:lstStyle/>
        <a:p>
          <a:endParaRPr lang="en-US"/>
        </a:p>
      </dgm:t>
    </dgm:pt>
    <dgm:pt modelId="{B70BC5E7-73B3-4395-9350-C9A26AE34A1C}" type="sibTrans" cxnId="{B975BC36-07BC-461C-B723-4A7BB9010111}">
      <dgm:prSet/>
      <dgm:spPr/>
      <dgm:t>
        <a:bodyPr/>
        <a:lstStyle/>
        <a:p>
          <a:endParaRPr lang="en-US"/>
        </a:p>
      </dgm:t>
    </dgm:pt>
    <dgm:pt modelId="{176C5E6C-A8F4-4D1C-8CB8-DD10515E7CFA}">
      <dgm:prSet/>
      <dgm:spPr/>
      <dgm:t>
        <a:bodyPr/>
        <a:lstStyle/>
        <a:p>
          <a:r>
            <a:rPr lang="en-US"/>
            <a:t>STL publicizes the time and storage complexity of its containers</a:t>
          </a:r>
        </a:p>
      </dgm:t>
    </dgm:pt>
    <dgm:pt modelId="{8C599527-D517-4878-B3BE-16AC152A01B9}" type="parTrans" cxnId="{354549CC-C3FF-4453-9CF2-5C78247992BF}">
      <dgm:prSet/>
      <dgm:spPr/>
      <dgm:t>
        <a:bodyPr/>
        <a:lstStyle/>
        <a:p>
          <a:endParaRPr lang="en-US"/>
        </a:p>
      </dgm:t>
    </dgm:pt>
    <dgm:pt modelId="{F06331DA-C574-48EF-9C1E-BB7D04F7666A}" type="sibTrans" cxnId="{354549CC-C3FF-4453-9CF2-5C78247992BF}">
      <dgm:prSet/>
      <dgm:spPr/>
      <dgm:t>
        <a:bodyPr/>
        <a:lstStyle/>
        <a:p>
          <a:endParaRPr lang="en-US"/>
        </a:p>
      </dgm:t>
    </dgm:pt>
    <dgm:pt modelId="{715B1C83-819B-42CA-8022-D762A8246668}">
      <dgm:prSet/>
      <dgm:spPr/>
      <dgm:t>
        <a:bodyPr/>
        <a:lstStyle/>
        <a:p>
          <a:r>
            <a:rPr lang="en-US"/>
            <a:t>STL containers grow and shrink in size automatically</a:t>
          </a:r>
        </a:p>
      </dgm:t>
    </dgm:pt>
    <dgm:pt modelId="{F2175AEA-ED31-43F2-8B8D-78B0EBA646FC}" type="parTrans" cxnId="{BE5BA952-19D4-43F7-9D2C-665D65ADD295}">
      <dgm:prSet/>
      <dgm:spPr/>
      <dgm:t>
        <a:bodyPr/>
        <a:lstStyle/>
        <a:p>
          <a:endParaRPr lang="en-US"/>
        </a:p>
      </dgm:t>
    </dgm:pt>
    <dgm:pt modelId="{6ADD93CF-827F-423C-9E5B-9F613A849DA1}" type="sibTrans" cxnId="{BE5BA952-19D4-43F7-9D2C-665D65ADD295}">
      <dgm:prSet/>
      <dgm:spPr/>
      <dgm:t>
        <a:bodyPr/>
        <a:lstStyle/>
        <a:p>
          <a:endParaRPr lang="en-US"/>
        </a:p>
      </dgm:t>
    </dgm:pt>
    <dgm:pt modelId="{E78D524F-67AB-44CF-B2F2-0C22FA44C8F9}">
      <dgm:prSet/>
      <dgm:spPr/>
      <dgm:t>
        <a:bodyPr/>
        <a:lstStyle/>
        <a:p>
          <a:r>
            <a:rPr lang="en-US"/>
            <a:t>STL provides built-in algorithms for processing containers</a:t>
          </a:r>
        </a:p>
      </dgm:t>
    </dgm:pt>
    <dgm:pt modelId="{3C1B3370-6806-49F1-8272-27602C1A06AD}" type="parTrans" cxnId="{E7302979-B86C-4CE9-B147-EE09B5A69A18}">
      <dgm:prSet/>
      <dgm:spPr/>
      <dgm:t>
        <a:bodyPr/>
        <a:lstStyle/>
        <a:p>
          <a:endParaRPr lang="en-US"/>
        </a:p>
      </dgm:t>
    </dgm:pt>
    <dgm:pt modelId="{568E3C0C-3B17-45E2-B101-886078FDE1BB}" type="sibTrans" cxnId="{E7302979-B86C-4CE9-B147-EE09B5A69A18}">
      <dgm:prSet/>
      <dgm:spPr/>
      <dgm:t>
        <a:bodyPr/>
        <a:lstStyle/>
        <a:p>
          <a:endParaRPr lang="en-US"/>
        </a:p>
      </dgm:t>
    </dgm:pt>
    <dgm:pt modelId="{41E92B9A-E6A3-4B90-B9A2-4CB228AE02FA}">
      <dgm:prSet/>
      <dgm:spPr/>
      <dgm:t>
        <a:bodyPr/>
        <a:lstStyle/>
        <a:p>
          <a:r>
            <a:rPr lang="en-US"/>
            <a:t>STL provides iterators that make the containers and algorithms flexible and efficient.</a:t>
          </a:r>
        </a:p>
      </dgm:t>
    </dgm:pt>
    <dgm:pt modelId="{8F7F4806-378F-4DDC-B175-575CA4AC74FF}" type="parTrans" cxnId="{5060751F-01A9-4804-981E-7B1004BDA5C3}">
      <dgm:prSet/>
      <dgm:spPr/>
      <dgm:t>
        <a:bodyPr/>
        <a:lstStyle/>
        <a:p>
          <a:endParaRPr lang="en-US"/>
        </a:p>
      </dgm:t>
    </dgm:pt>
    <dgm:pt modelId="{63B77B78-E502-4271-A886-B6F48CBF842E}" type="sibTrans" cxnId="{5060751F-01A9-4804-981E-7B1004BDA5C3}">
      <dgm:prSet/>
      <dgm:spPr/>
      <dgm:t>
        <a:bodyPr/>
        <a:lstStyle/>
        <a:p>
          <a:endParaRPr lang="en-US"/>
        </a:p>
      </dgm:t>
    </dgm:pt>
    <dgm:pt modelId="{1D96AED6-8C29-45A4-84CA-99A6D62D2289}">
      <dgm:prSet/>
      <dgm:spPr/>
      <dgm:t>
        <a:bodyPr/>
        <a:lstStyle/>
        <a:p>
          <a:r>
            <a:rPr lang="en-US"/>
            <a:t>STL is extensible which means that users can add new containers and new algorithms such that:</a:t>
          </a:r>
        </a:p>
      </dgm:t>
    </dgm:pt>
    <dgm:pt modelId="{08539165-94F6-4581-A645-56CBF7A0D144}" type="parTrans" cxnId="{361E2904-387F-4B40-9A73-E95C2C8FAAE1}">
      <dgm:prSet/>
      <dgm:spPr/>
      <dgm:t>
        <a:bodyPr/>
        <a:lstStyle/>
        <a:p>
          <a:endParaRPr lang="en-US"/>
        </a:p>
      </dgm:t>
    </dgm:pt>
    <dgm:pt modelId="{E7FEE1F9-9C8D-4A46-AD7F-27F96E5E90FE}" type="sibTrans" cxnId="{361E2904-387F-4B40-9A73-E95C2C8FAAE1}">
      <dgm:prSet/>
      <dgm:spPr/>
      <dgm:t>
        <a:bodyPr/>
        <a:lstStyle/>
        <a:p>
          <a:endParaRPr lang="en-US"/>
        </a:p>
      </dgm:t>
    </dgm:pt>
    <dgm:pt modelId="{1E1EC79B-520A-4D74-B9D4-0B89D9F5DAA3}">
      <dgm:prSet/>
      <dgm:spPr/>
      <dgm:t>
        <a:bodyPr/>
        <a:lstStyle/>
        <a:p>
          <a:r>
            <a:rPr lang="en-US"/>
            <a:t>STL algorithms can process STL containers as well as user defined containers</a:t>
          </a:r>
        </a:p>
      </dgm:t>
    </dgm:pt>
    <dgm:pt modelId="{74062F8A-82F2-423D-871D-D2517FE296F0}" type="parTrans" cxnId="{221BD6EC-EAED-42C7-87CF-62ADA28B4446}">
      <dgm:prSet/>
      <dgm:spPr/>
      <dgm:t>
        <a:bodyPr/>
        <a:lstStyle/>
        <a:p>
          <a:endParaRPr lang="en-US"/>
        </a:p>
      </dgm:t>
    </dgm:pt>
    <dgm:pt modelId="{24832BE2-6FE9-4BAA-ABFE-43CBAC50ECDA}" type="sibTrans" cxnId="{221BD6EC-EAED-42C7-87CF-62ADA28B4446}">
      <dgm:prSet/>
      <dgm:spPr/>
      <dgm:t>
        <a:bodyPr/>
        <a:lstStyle/>
        <a:p>
          <a:endParaRPr lang="en-US"/>
        </a:p>
      </dgm:t>
    </dgm:pt>
    <dgm:pt modelId="{1932CF36-3490-43F5-B5F2-C9F4E3EE1647}">
      <dgm:prSet/>
      <dgm:spPr/>
      <dgm:t>
        <a:bodyPr/>
        <a:lstStyle/>
        <a:p>
          <a:r>
            <a:rPr lang="en-US"/>
            <a:t>User defined algorithms can process STL containers as well user defined containers </a:t>
          </a:r>
        </a:p>
      </dgm:t>
    </dgm:pt>
    <dgm:pt modelId="{DA7A40B8-A8DF-41BF-9530-246736A26094}" type="parTrans" cxnId="{88E0A3E6-75AB-4635-B7E0-A9BFA1020A8E}">
      <dgm:prSet/>
      <dgm:spPr/>
      <dgm:t>
        <a:bodyPr/>
        <a:lstStyle/>
        <a:p>
          <a:endParaRPr lang="en-US"/>
        </a:p>
      </dgm:t>
    </dgm:pt>
    <dgm:pt modelId="{C68D2925-3992-476B-AFB6-636FE8C4AAE3}" type="sibTrans" cxnId="{88E0A3E6-75AB-4635-B7E0-A9BFA1020A8E}">
      <dgm:prSet/>
      <dgm:spPr/>
      <dgm:t>
        <a:bodyPr/>
        <a:lstStyle/>
        <a:p>
          <a:endParaRPr lang="en-US"/>
        </a:p>
      </dgm:t>
    </dgm:pt>
    <dgm:pt modelId="{937B554D-47EB-3747-AA50-AE59D191FFDD}" type="pres">
      <dgm:prSet presAssocID="{2266402C-B4A7-4D19-964E-13578C631DBE}" presName="hierChild1" presStyleCnt="0">
        <dgm:presLayoutVars>
          <dgm:orgChart val="1"/>
          <dgm:chPref val="1"/>
          <dgm:dir/>
          <dgm:animOne val="branch"/>
          <dgm:animLvl val="lvl"/>
          <dgm:resizeHandles/>
        </dgm:presLayoutVars>
      </dgm:prSet>
      <dgm:spPr/>
    </dgm:pt>
    <dgm:pt modelId="{C010F2B6-68D1-6645-9B35-80AF9D9DF38B}" type="pres">
      <dgm:prSet presAssocID="{B7EC2E27-5D20-4CF7-B9B6-D4E617FAC5B5}" presName="hierRoot1" presStyleCnt="0">
        <dgm:presLayoutVars>
          <dgm:hierBranch val="init"/>
        </dgm:presLayoutVars>
      </dgm:prSet>
      <dgm:spPr/>
    </dgm:pt>
    <dgm:pt modelId="{52C73082-FD8F-9749-B25D-C585CB02868F}" type="pres">
      <dgm:prSet presAssocID="{B7EC2E27-5D20-4CF7-B9B6-D4E617FAC5B5}" presName="rootComposite1" presStyleCnt="0"/>
      <dgm:spPr/>
    </dgm:pt>
    <dgm:pt modelId="{0B8F167B-A738-294D-94D1-E1CDE371D473}" type="pres">
      <dgm:prSet presAssocID="{B7EC2E27-5D20-4CF7-B9B6-D4E617FAC5B5}" presName="rootText1" presStyleLbl="node0" presStyleIdx="0" presStyleCnt="6">
        <dgm:presLayoutVars>
          <dgm:chPref val="3"/>
        </dgm:presLayoutVars>
      </dgm:prSet>
      <dgm:spPr/>
    </dgm:pt>
    <dgm:pt modelId="{5C31A639-69AC-1449-AAF4-C4506031F387}" type="pres">
      <dgm:prSet presAssocID="{B7EC2E27-5D20-4CF7-B9B6-D4E617FAC5B5}" presName="rootConnector1" presStyleLbl="node1" presStyleIdx="0" presStyleCnt="0"/>
      <dgm:spPr/>
    </dgm:pt>
    <dgm:pt modelId="{E976EE83-6B44-D343-BB9B-66F4DE368227}" type="pres">
      <dgm:prSet presAssocID="{B7EC2E27-5D20-4CF7-B9B6-D4E617FAC5B5}" presName="hierChild2" presStyleCnt="0"/>
      <dgm:spPr/>
    </dgm:pt>
    <dgm:pt modelId="{7F19CF36-5D6A-FA46-A506-0966E5616E94}" type="pres">
      <dgm:prSet presAssocID="{B7EC2E27-5D20-4CF7-B9B6-D4E617FAC5B5}" presName="hierChild3" presStyleCnt="0"/>
      <dgm:spPr/>
    </dgm:pt>
    <dgm:pt modelId="{7147B42B-67CE-3946-859D-BB67AD1D365E}" type="pres">
      <dgm:prSet presAssocID="{176C5E6C-A8F4-4D1C-8CB8-DD10515E7CFA}" presName="hierRoot1" presStyleCnt="0">
        <dgm:presLayoutVars>
          <dgm:hierBranch val="init"/>
        </dgm:presLayoutVars>
      </dgm:prSet>
      <dgm:spPr/>
    </dgm:pt>
    <dgm:pt modelId="{D458AF71-E85A-714F-97E8-C1F3B3D48632}" type="pres">
      <dgm:prSet presAssocID="{176C5E6C-A8F4-4D1C-8CB8-DD10515E7CFA}" presName="rootComposite1" presStyleCnt="0"/>
      <dgm:spPr/>
    </dgm:pt>
    <dgm:pt modelId="{46121F70-002C-0248-88C4-9580574ED6EC}" type="pres">
      <dgm:prSet presAssocID="{176C5E6C-A8F4-4D1C-8CB8-DD10515E7CFA}" presName="rootText1" presStyleLbl="node0" presStyleIdx="1" presStyleCnt="6">
        <dgm:presLayoutVars>
          <dgm:chPref val="3"/>
        </dgm:presLayoutVars>
      </dgm:prSet>
      <dgm:spPr/>
    </dgm:pt>
    <dgm:pt modelId="{09B87CC4-C3D6-664C-96C0-745C6AD11033}" type="pres">
      <dgm:prSet presAssocID="{176C5E6C-A8F4-4D1C-8CB8-DD10515E7CFA}" presName="rootConnector1" presStyleLbl="node1" presStyleIdx="0" presStyleCnt="0"/>
      <dgm:spPr/>
    </dgm:pt>
    <dgm:pt modelId="{793E43A7-648F-434F-9659-0472C6A8F5EA}" type="pres">
      <dgm:prSet presAssocID="{176C5E6C-A8F4-4D1C-8CB8-DD10515E7CFA}" presName="hierChild2" presStyleCnt="0"/>
      <dgm:spPr/>
    </dgm:pt>
    <dgm:pt modelId="{6956C17E-20E6-4B4B-9070-BF4583CE2A75}" type="pres">
      <dgm:prSet presAssocID="{176C5E6C-A8F4-4D1C-8CB8-DD10515E7CFA}" presName="hierChild3" presStyleCnt="0"/>
      <dgm:spPr/>
    </dgm:pt>
    <dgm:pt modelId="{8FFDED11-808F-C347-A798-449FB00492FA}" type="pres">
      <dgm:prSet presAssocID="{715B1C83-819B-42CA-8022-D762A8246668}" presName="hierRoot1" presStyleCnt="0">
        <dgm:presLayoutVars>
          <dgm:hierBranch val="init"/>
        </dgm:presLayoutVars>
      </dgm:prSet>
      <dgm:spPr/>
    </dgm:pt>
    <dgm:pt modelId="{78B3D4D0-1DB4-7740-9A4E-C5F13215EB20}" type="pres">
      <dgm:prSet presAssocID="{715B1C83-819B-42CA-8022-D762A8246668}" presName="rootComposite1" presStyleCnt="0"/>
      <dgm:spPr/>
    </dgm:pt>
    <dgm:pt modelId="{E29D9780-3B54-0841-A44E-8F05235DB414}" type="pres">
      <dgm:prSet presAssocID="{715B1C83-819B-42CA-8022-D762A8246668}" presName="rootText1" presStyleLbl="node0" presStyleIdx="2" presStyleCnt="6">
        <dgm:presLayoutVars>
          <dgm:chPref val="3"/>
        </dgm:presLayoutVars>
      </dgm:prSet>
      <dgm:spPr/>
    </dgm:pt>
    <dgm:pt modelId="{35121E0B-AD52-654E-BA48-90701E4DA9B6}" type="pres">
      <dgm:prSet presAssocID="{715B1C83-819B-42CA-8022-D762A8246668}" presName="rootConnector1" presStyleLbl="node1" presStyleIdx="0" presStyleCnt="0"/>
      <dgm:spPr/>
    </dgm:pt>
    <dgm:pt modelId="{F9CCFB85-DCFE-D740-A640-BF05F5F61389}" type="pres">
      <dgm:prSet presAssocID="{715B1C83-819B-42CA-8022-D762A8246668}" presName="hierChild2" presStyleCnt="0"/>
      <dgm:spPr/>
    </dgm:pt>
    <dgm:pt modelId="{C7618B7C-5A32-C240-9F9C-97CA7C891E07}" type="pres">
      <dgm:prSet presAssocID="{715B1C83-819B-42CA-8022-D762A8246668}" presName="hierChild3" presStyleCnt="0"/>
      <dgm:spPr/>
    </dgm:pt>
    <dgm:pt modelId="{A32DA0C0-0EBE-9341-8EE4-57E5A79BFD0C}" type="pres">
      <dgm:prSet presAssocID="{E78D524F-67AB-44CF-B2F2-0C22FA44C8F9}" presName="hierRoot1" presStyleCnt="0">
        <dgm:presLayoutVars>
          <dgm:hierBranch val="init"/>
        </dgm:presLayoutVars>
      </dgm:prSet>
      <dgm:spPr/>
    </dgm:pt>
    <dgm:pt modelId="{69B23FA4-940F-3D47-899C-F273568CD3F7}" type="pres">
      <dgm:prSet presAssocID="{E78D524F-67AB-44CF-B2F2-0C22FA44C8F9}" presName="rootComposite1" presStyleCnt="0"/>
      <dgm:spPr/>
    </dgm:pt>
    <dgm:pt modelId="{37046BAE-05C9-3E40-8463-3CE2B47360F0}" type="pres">
      <dgm:prSet presAssocID="{E78D524F-67AB-44CF-B2F2-0C22FA44C8F9}" presName="rootText1" presStyleLbl="node0" presStyleIdx="3" presStyleCnt="6">
        <dgm:presLayoutVars>
          <dgm:chPref val="3"/>
        </dgm:presLayoutVars>
      </dgm:prSet>
      <dgm:spPr/>
    </dgm:pt>
    <dgm:pt modelId="{32A7D5A0-8C13-FF40-8C27-807F9AE0D448}" type="pres">
      <dgm:prSet presAssocID="{E78D524F-67AB-44CF-B2F2-0C22FA44C8F9}" presName="rootConnector1" presStyleLbl="node1" presStyleIdx="0" presStyleCnt="0"/>
      <dgm:spPr/>
    </dgm:pt>
    <dgm:pt modelId="{38A3C21E-54B0-7B44-8EFA-DC81C834D51C}" type="pres">
      <dgm:prSet presAssocID="{E78D524F-67AB-44CF-B2F2-0C22FA44C8F9}" presName="hierChild2" presStyleCnt="0"/>
      <dgm:spPr/>
    </dgm:pt>
    <dgm:pt modelId="{73E15BB6-CDC3-DD4A-A4B2-3A2CE20A14C7}" type="pres">
      <dgm:prSet presAssocID="{E78D524F-67AB-44CF-B2F2-0C22FA44C8F9}" presName="hierChild3" presStyleCnt="0"/>
      <dgm:spPr/>
    </dgm:pt>
    <dgm:pt modelId="{0A11CA81-9D78-CE48-89AF-8EDDC47BA469}" type="pres">
      <dgm:prSet presAssocID="{41E92B9A-E6A3-4B90-B9A2-4CB228AE02FA}" presName="hierRoot1" presStyleCnt="0">
        <dgm:presLayoutVars>
          <dgm:hierBranch val="init"/>
        </dgm:presLayoutVars>
      </dgm:prSet>
      <dgm:spPr/>
    </dgm:pt>
    <dgm:pt modelId="{D493784F-5F15-9E42-8EDB-A8CDE44B4810}" type="pres">
      <dgm:prSet presAssocID="{41E92B9A-E6A3-4B90-B9A2-4CB228AE02FA}" presName="rootComposite1" presStyleCnt="0"/>
      <dgm:spPr/>
    </dgm:pt>
    <dgm:pt modelId="{7165DA55-4D27-1E49-A9EC-C33C35D3D13A}" type="pres">
      <dgm:prSet presAssocID="{41E92B9A-E6A3-4B90-B9A2-4CB228AE02FA}" presName="rootText1" presStyleLbl="node0" presStyleIdx="4" presStyleCnt="6">
        <dgm:presLayoutVars>
          <dgm:chPref val="3"/>
        </dgm:presLayoutVars>
      </dgm:prSet>
      <dgm:spPr/>
    </dgm:pt>
    <dgm:pt modelId="{00354FDA-58D7-FD48-A62A-7D3C6BD04C4F}" type="pres">
      <dgm:prSet presAssocID="{41E92B9A-E6A3-4B90-B9A2-4CB228AE02FA}" presName="rootConnector1" presStyleLbl="node1" presStyleIdx="0" presStyleCnt="0"/>
      <dgm:spPr/>
    </dgm:pt>
    <dgm:pt modelId="{1AEF4987-AA12-BF40-B0B6-CD8E2D231DCB}" type="pres">
      <dgm:prSet presAssocID="{41E92B9A-E6A3-4B90-B9A2-4CB228AE02FA}" presName="hierChild2" presStyleCnt="0"/>
      <dgm:spPr/>
    </dgm:pt>
    <dgm:pt modelId="{CEE1C132-6ABC-E64C-B984-736B810583B2}" type="pres">
      <dgm:prSet presAssocID="{41E92B9A-E6A3-4B90-B9A2-4CB228AE02FA}" presName="hierChild3" presStyleCnt="0"/>
      <dgm:spPr/>
    </dgm:pt>
    <dgm:pt modelId="{73270AC6-8AED-9C4B-AE8B-E2CAC2B5951B}" type="pres">
      <dgm:prSet presAssocID="{1D96AED6-8C29-45A4-84CA-99A6D62D2289}" presName="hierRoot1" presStyleCnt="0">
        <dgm:presLayoutVars>
          <dgm:hierBranch val="init"/>
        </dgm:presLayoutVars>
      </dgm:prSet>
      <dgm:spPr/>
    </dgm:pt>
    <dgm:pt modelId="{0D3D0D9A-BFBC-E94E-BFB4-E86CEA39E58B}" type="pres">
      <dgm:prSet presAssocID="{1D96AED6-8C29-45A4-84CA-99A6D62D2289}" presName="rootComposite1" presStyleCnt="0"/>
      <dgm:spPr/>
    </dgm:pt>
    <dgm:pt modelId="{45DF1BCE-FD5C-8A4A-9D42-6A5B712A9C88}" type="pres">
      <dgm:prSet presAssocID="{1D96AED6-8C29-45A4-84CA-99A6D62D2289}" presName="rootText1" presStyleLbl="node0" presStyleIdx="5" presStyleCnt="6">
        <dgm:presLayoutVars>
          <dgm:chPref val="3"/>
        </dgm:presLayoutVars>
      </dgm:prSet>
      <dgm:spPr/>
    </dgm:pt>
    <dgm:pt modelId="{DB0C6957-2A94-FD43-96F8-94716144CA26}" type="pres">
      <dgm:prSet presAssocID="{1D96AED6-8C29-45A4-84CA-99A6D62D2289}" presName="rootConnector1" presStyleLbl="node1" presStyleIdx="0" presStyleCnt="0"/>
      <dgm:spPr/>
    </dgm:pt>
    <dgm:pt modelId="{B8BD240B-B023-834F-AA20-2A7D5496A46A}" type="pres">
      <dgm:prSet presAssocID="{1D96AED6-8C29-45A4-84CA-99A6D62D2289}" presName="hierChild2" presStyleCnt="0"/>
      <dgm:spPr/>
    </dgm:pt>
    <dgm:pt modelId="{DA5F25B5-B08F-2041-A4F6-F09104495202}" type="pres">
      <dgm:prSet presAssocID="{74062F8A-82F2-423D-871D-D2517FE296F0}" presName="Name64" presStyleLbl="parChTrans1D2" presStyleIdx="0" presStyleCnt="2"/>
      <dgm:spPr/>
    </dgm:pt>
    <dgm:pt modelId="{7EF66E7D-0416-5B45-AB8B-18EDC9B6C3AD}" type="pres">
      <dgm:prSet presAssocID="{1E1EC79B-520A-4D74-B9D4-0B89D9F5DAA3}" presName="hierRoot2" presStyleCnt="0">
        <dgm:presLayoutVars>
          <dgm:hierBranch val="init"/>
        </dgm:presLayoutVars>
      </dgm:prSet>
      <dgm:spPr/>
    </dgm:pt>
    <dgm:pt modelId="{07C725A3-3A3B-444B-92D6-384B78F08432}" type="pres">
      <dgm:prSet presAssocID="{1E1EC79B-520A-4D74-B9D4-0B89D9F5DAA3}" presName="rootComposite" presStyleCnt="0"/>
      <dgm:spPr/>
    </dgm:pt>
    <dgm:pt modelId="{6F0AA2E9-DCA1-2449-BFCB-6677EDA2930A}" type="pres">
      <dgm:prSet presAssocID="{1E1EC79B-520A-4D74-B9D4-0B89D9F5DAA3}" presName="rootText" presStyleLbl="node2" presStyleIdx="0" presStyleCnt="2">
        <dgm:presLayoutVars>
          <dgm:chPref val="3"/>
        </dgm:presLayoutVars>
      </dgm:prSet>
      <dgm:spPr/>
    </dgm:pt>
    <dgm:pt modelId="{5426FEA9-1003-3047-B9BE-580D42570594}" type="pres">
      <dgm:prSet presAssocID="{1E1EC79B-520A-4D74-B9D4-0B89D9F5DAA3}" presName="rootConnector" presStyleLbl="node2" presStyleIdx="0" presStyleCnt="2"/>
      <dgm:spPr/>
    </dgm:pt>
    <dgm:pt modelId="{F8B93A61-A39E-EA40-8850-CF7A94C25A85}" type="pres">
      <dgm:prSet presAssocID="{1E1EC79B-520A-4D74-B9D4-0B89D9F5DAA3}" presName="hierChild4" presStyleCnt="0"/>
      <dgm:spPr/>
    </dgm:pt>
    <dgm:pt modelId="{E13C7379-0662-BF45-AD6B-9BE7A8C74CCB}" type="pres">
      <dgm:prSet presAssocID="{1E1EC79B-520A-4D74-B9D4-0B89D9F5DAA3}" presName="hierChild5" presStyleCnt="0"/>
      <dgm:spPr/>
    </dgm:pt>
    <dgm:pt modelId="{C9083D11-7139-1D41-85A4-76217B4D8DC8}" type="pres">
      <dgm:prSet presAssocID="{DA7A40B8-A8DF-41BF-9530-246736A26094}" presName="Name64" presStyleLbl="parChTrans1D2" presStyleIdx="1" presStyleCnt="2"/>
      <dgm:spPr/>
    </dgm:pt>
    <dgm:pt modelId="{41B9F652-4F64-234E-8DE8-655C9956A34A}" type="pres">
      <dgm:prSet presAssocID="{1932CF36-3490-43F5-B5F2-C9F4E3EE1647}" presName="hierRoot2" presStyleCnt="0">
        <dgm:presLayoutVars>
          <dgm:hierBranch val="init"/>
        </dgm:presLayoutVars>
      </dgm:prSet>
      <dgm:spPr/>
    </dgm:pt>
    <dgm:pt modelId="{E9C9ED8B-1EF0-BC45-BE63-7C2CAE7E182A}" type="pres">
      <dgm:prSet presAssocID="{1932CF36-3490-43F5-B5F2-C9F4E3EE1647}" presName="rootComposite" presStyleCnt="0"/>
      <dgm:spPr/>
    </dgm:pt>
    <dgm:pt modelId="{8AF36DB4-1CB2-BF4C-86CF-DE0C9D03A550}" type="pres">
      <dgm:prSet presAssocID="{1932CF36-3490-43F5-B5F2-C9F4E3EE1647}" presName="rootText" presStyleLbl="node2" presStyleIdx="1" presStyleCnt="2">
        <dgm:presLayoutVars>
          <dgm:chPref val="3"/>
        </dgm:presLayoutVars>
      </dgm:prSet>
      <dgm:spPr/>
    </dgm:pt>
    <dgm:pt modelId="{20B835C2-B284-884F-BCD7-965B1B309632}" type="pres">
      <dgm:prSet presAssocID="{1932CF36-3490-43F5-B5F2-C9F4E3EE1647}" presName="rootConnector" presStyleLbl="node2" presStyleIdx="1" presStyleCnt="2"/>
      <dgm:spPr/>
    </dgm:pt>
    <dgm:pt modelId="{F97EE68B-3563-274E-8FE7-4CA8B3125006}" type="pres">
      <dgm:prSet presAssocID="{1932CF36-3490-43F5-B5F2-C9F4E3EE1647}" presName="hierChild4" presStyleCnt="0"/>
      <dgm:spPr/>
    </dgm:pt>
    <dgm:pt modelId="{3ABC6884-97E4-A144-8A13-0418C4D4656B}" type="pres">
      <dgm:prSet presAssocID="{1932CF36-3490-43F5-B5F2-C9F4E3EE1647}" presName="hierChild5" presStyleCnt="0"/>
      <dgm:spPr/>
    </dgm:pt>
    <dgm:pt modelId="{EF8E2923-7E46-0A48-9502-AF1730B7BE09}" type="pres">
      <dgm:prSet presAssocID="{1D96AED6-8C29-45A4-84CA-99A6D62D2289}" presName="hierChild3" presStyleCnt="0"/>
      <dgm:spPr/>
    </dgm:pt>
  </dgm:ptLst>
  <dgm:cxnLst>
    <dgm:cxn modelId="{361E2904-387F-4B40-9A73-E95C2C8FAAE1}" srcId="{2266402C-B4A7-4D19-964E-13578C631DBE}" destId="{1D96AED6-8C29-45A4-84CA-99A6D62D2289}" srcOrd="5" destOrd="0" parTransId="{08539165-94F6-4581-A645-56CBF7A0D144}" sibTransId="{E7FEE1F9-9C8D-4A46-AD7F-27F96E5E90FE}"/>
    <dgm:cxn modelId="{081CF611-8ED1-0247-9DAA-0739F3F4EC91}" type="presOf" srcId="{1932CF36-3490-43F5-B5F2-C9F4E3EE1647}" destId="{20B835C2-B284-884F-BCD7-965B1B309632}" srcOrd="1" destOrd="0" presId="urn:microsoft.com/office/officeart/2009/3/layout/HorizontalOrganizationChart"/>
    <dgm:cxn modelId="{4937EB13-A741-4546-849E-73B456306D3B}" type="presOf" srcId="{1E1EC79B-520A-4D74-B9D4-0B89D9F5DAA3}" destId="{5426FEA9-1003-3047-B9BE-580D42570594}" srcOrd="1" destOrd="0" presId="urn:microsoft.com/office/officeart/2009/3/layout/HorizontalOrganizationChart"/>
    <dgm:cxn modelId="{5060751F-01A9-4804-981E-7B1004BDA5C3}" srcId="{2266402C-B4A7-4D19-964E-13578C631DBE}" destId="{41E92B9A-E6A3-4B90-B9A2-4CB228AE02FA}" srcOrd="4" destOrd="0" parTransId="{8F7F4806-378F-4DDC-B175-575CA4AC74FF}" sibTransId="{63B77B78-E502-4271-A886-B6F48CBF842E}"/>
    <dgm:cxn modelId="{786D2626-A16A-494D-9C55-E4F5466D51A1}" type="presOf" srcId="{1D96AED6-8C29-45A4-84CA-99A6D62D2289}" destId="{45DF1BCE-FD5C-8A4A-9D42-6A5B712A9C88}" srcOrd="0" destOrd="0" presId="urn:microsoft.com/office/officeart/2009/3/layout/HorizontalOrganizationChart"/>
    <dgm:cxn modelId="{A071102D-811A-DD4E-8821-37B75EE3A620}" type="presOf" srcId="{715B1C83-819B-42CA-8022-D762A8246668}" destId="{E29D9780-3B54-0841-A44E-8F05235DB414}" srcOrd="0" destOrd="0" presId="urn:microsoft.com/office/officeart/2009/3/layout/HorizontalOrganizationChart"/>
    <dgm:cxn modelId="{D55ACE2E-41F9-D440-A393-ED0E31E56586}" type="presOf" srcId="{1E1EC79B-520A-4D74-B9D4-0B89D9F5DAA3}" destId="{6F0AA2E9-DCA1-2449-BFCB-6677EDA2930A}" srcOrd="0" destOrd="0" presId="urn:microsoft.com/office/officeart/2009/3/layout/HorizontalOrganizationChart"/>
    <dgm:cxn modelId="{B975BC36-07BC-461C-B723-4A7BB9010111}" srcId="{2266402C-B4A7-4D19-964E-13578C631DBE}" destId="{B7EC2E27-5D20-4CF7-B9B6-D4E617FAC5B5}" srcOrd="0" destOrd="0" parTransId="{77F00A8B-34EB-40D3-B479-929682689385}" sibTransId="{B70BC5E7-73B3-4395-9350-C9A26AE34A1C}"/>
    <dgm:cxn modelId="{7715AE3F-3412-A94A-A7F0-914909CC271C}" type="presOf" srcId="{74062F8A-82F2-423D-871D-D2517FE296F0}" destId="{DA5F25B5-B08F-2041-A4F6-F09104495202}" srcOrd="0" destOrd="0" presId="urn:microsoft.com/office/officeart/2009/3/layout/HorizontalOrganizationChart"/>
    <dgm:cxn modelId="{BE5BA952-19D4-43F7-9D2C-665D65ADD295}" srcId="{2266402C-B4A7-4D19-964E-13578C631DBE}" destId="{715B1C83-819B-42CA-8022-D762A8246668}" srcOrd="2" destOrd="0" parTransId="{F2175AEA-ED31-43F2-8B8D-78B0EBA646FC}" sibTransId="{6ADD93CF-827F-423C-9E5B-9F613A849DA1}"/>
    <dgm:cxn modelId="{6EA1EA52-0611-E24E-8D29-5D79C59CBA20}" type="presOf" srcId="{176C5E6C-A8F4-4D1C-8CB8-DD10515E7CFA}" destId="{09B87CC4-C3D6-664C-96C0-745C6AD11033}" srcOrd="1" destOrd="0" presId="urn:microsoft.com/office/officeart/2009/3/layout/HorizontalOrganizationChart"/>
    <dgm:cxn modelId="{E7FDF057-4E3F-FA43-B2B6-D53FDF08F0D0}" type="presOf" srcId="{E78D524F-67AB-44CF-B2F2-0C22FA44C8F9}" destId="{32A7D5A0-8C13-FF40-8C27-807F9AE0D448}" srcOrd="1" destOrd="0" presId="urn:microsoft.com/office/officeart/2009/3/layout/HorizontalOrganizationChart"/>
    <dgm:cxn modelId="{6E9A8D5B-9C6B-444B-B960-3AF70B720805}" type="presOf" srcId="{41E92B9A-E6A3-4B90-B9A2-4CB228AE02FA}" destId="{00354FDA-58D7-FD48-A62A-7D3C6BD04C4F}" srcOrd="1" destOrd="0" presId="urn:microsoft.com/office/officeart/2009/3/layout/HorizontalOrganizationChart"/>
    <dgm:cxn modelId="{17F6D977-E352-2B41-AFD8-2950A0AF4932}" type="presOf" srcId="{176C5E6C-A8F4-4D1C-8CB8-DD10515E7CFA}" destId="{46121F70-002C-0248-88C4-9580574ED6EC}" srcOrd="0" destOrd="0" presId="urn:microsoft.com/office/officeart/2009/3/layout/HorizontalOrganizationChart"/>
    <dgm:cxn modelId="{E7302979-B86C-4CE9-B147-EE09B5A69A18}" srcId="{2266402C-B4A7-4D19-964E-13578C631DBE}" destId="{E78D524F-67AB-44CF-B2F2-0C22FA44C8F9}" srcOrd="3" destOrd="0" parTransId="{3C1B3370-6806-49F1-8272-27602C1A06AD}" sibTransId="{568E3C0C-3B17-45E2-B101-886078FDE1BB}"/>
    <dgm:cxn modelId="{DC61F789-10AB-5849-830D-7E40E241591E}" type="presOf" srcId="{1932CF36-3490-43F5-B5F2-C9F4E3EE1647}" destId="{8AF36DB4-1CB2-BF4C-86CF-DE0C9D03A550}" srcOrd="0" destOrd="0" presId="urn:microsoft.com/office/officeart/2009/3/layout/HorizontalOrganizationChart"/>
    <dgm:cxn modelId="{5A185A8B-C4C2-324F-83BF-F88BB5F0C6E3}" type="presOf" srcId="{B7EC2E27-5D20-4CF7-B9B6-D4E617FAC5B5}" destId="{0B8F167B-A738-294D-94D1-E1CDE371D473}" srcOrd="0" destOrd="0" presId="urn:microsoft.com/office/officeart/2009/3/layout/HorizontalOrganizationChart"/>
    <dgm:cxn modelId="{5B3DE196-60D2-2641-9DB3-1A9F4EEB9687}" type="presOf" srcId="{1D96AED6-8C29-45A4-84CA-99A6D62D2289}" destId="{DB0C6957-2A94-FD43-96F8-94716144CA26}" srcOrd="1" destOrd="0" presId="urn:microsoft.com/office/officeart/2009/3/layout/HorizontalOrganizationChart"/>
    <dgm:cxn modelId="{93DD4FBC-7EAA-3743-B10E-910251C03A08}" type="presOf" srcId="{41E92B9A-E6A3-4B90-B9A2-4CB228AE02FA}" destId="{7165DA55-4D27-1E49-A9EC-C33C35D3D13A}" srcOrd="0" destOrd="0" presId="urn:microsoft.com/office/officeart/2009/3/layout/HorizontalOrganizationChart"/>
    <dgm:cxn modelId="{C5F562C8-94ED-B24A-9B61-18324443BE9B}" type="presOf" srcId="{B7EC2E27-5D20-4CF7-B9B6-D4E617FAC5B5}" destId="{5C31A639-69AC-1449-AAF4-C4506031F387}" srcOrd="1" destOrd="0" presId="urn:microsoft.com/office/officeart/2009/3/layout/HorizontalOrganizationChart"/>
    <dgm:cxn modelId="{354549CC-C3FF-4453-9CF2-5C78247992BF}" srcId="{2266402C-B4A7-4D19-964E-13578C631DBE}" destId="{176C5E6C-A8F4-4D1C-8CB8-DD10515E7CFA}" srcOrd="1" destOrd="0" parTransId="{8C599527-D517-4878-B3BE-16AC152A01B9}" sibTransId="{F06331DA-C574-48EF-9C1E-BB7D04F7666A}"/>
    <dgm:cxn modelId="{FA0102D1-1874-C24E-A87E-8B77BC88F020}" type="presOf" srcId="{E78D524F-67AB-44CF-B2F2-0C22FA44C8F9}" destId="{37046BAE-05C9-3E40-8463-3CE2B47360F0}" srcOrd="0" destOrd="0" presId="urn:microsoft.com/office/officeart/2009/3/layout/HorizontalOrganizationChart"/>
    <dgm:cxn modelId="{88E0A3E6-75AB-4635-B7E0-A9BFA1020A8E}" srcId="{1D96AED6-8C29-45A4-84CA-99A6D62D2289}" destId="{1932CF36-3490-43F5-B5F2-C9F4E3EE1647}" srcOrd="1" destOrd="0" parTransId="{DA7A40B8-A8DF-41BF-9530-246736A26094}" sibTransId="{C68D2925-3992-476B-AFB6-636FE8C4AAE3}"/>
    <dgm:cxn modelId="{C278ADEB-DF29-834D-8A6B-C9263E3E5CB9}" type="presOf" srcId="{2266402C-B4A7-4D19-964E-13578C631DBE}" destId="{937B554D-47EB-3747-AA50-AE59D191FFDD}" srcOrd="0" destOrd="0" presId="urn:microsoft.com/office/officeart/2009/3/layout/HorizontalOrganizationChart"/>
    <dgm:cxn modelId="{221BD6EC-EAED-42C7-87CF-62ADA28B4446}" srcId="{1D96AED6-8C29-45A4-84CA-99A6D62D2289}" destId="{1E1EC79B-520A-4D74-B9D4-0B89D9F5DAA3}" srcOrd="0" destOrd="0" parTransId="{74062F8A-82F2-423D-871D-D2517FE296F0}" sibTransId="{24832BE2-6FE9-4BAA-ABFE-43CBAC50ECDA}"/>
    <dgm:cxn modelId="{E6A611ED-34B2-6846-B776-AD999F590DAA}" type="presOf" srcId="{DA7A40B8-A8DF-41BF-9530-246736A26094}" destId="{C9083D11-7139-1D41-85A4-76217B4D8DC8}" srcOrd="0" destOrd="0" presId="urn:microsoft.com/office/officeart/2009/3/layout/HorizontalOrganizationChart"/>
    <dgm:cxn modelId="{FF1A41F0-84CF-7849-8D95-DF73808F6411}" type="presOf" srcId="{715B1C83-819B-42CA-8022-D762A8246668}" destId="{35121E0B-AD52-654E-BA48-90701E4DA9B6}" srcOrd="1" destOrd="0" presId="urn:microsoft.com/office/officeart/2009/3/layout/HorizontalOrganizationChart"/>
    <dgm:cxn modelId="{364BF416-BBE0-9243-A3C7-85B8C0714CFB}" type="presParOf" srcId="{937B554D-47EB-3747-AA50-AE59D191FFDD}" destId="{C010F2B6-68D1-6645-9B35-80AF9D9DF38B}" srcOrd="0" destOrd="0" presId="urn:microsoft.com/office/officeart/2009/3/layout/HorizontalOrganizationChart"/>
    <dgm:cxn modelId="{3A2CED46-69C7-EC4A-AD15-4C7960F426E8}" type="presParOf" srcId="{C010F2B6-68D1-6645-9B35-80AF9D9DF38B}" destId="{52C73082-FD8F-9749-B25D-C585CB02868F}" srcOrd="0" destOrd="0" presId="urn:microsoft.com/office/officeart/2009/3/layout/HorizontalOrganizationChart"/>
    <dgm:cxn modelId="{B50090DC-7870-C949-820A-9481FDD76E11}" type="presParOf" srcId="{52C73082-FD8F-9749-B25D-C585CB02868F}" destId="{0B8F167B-A738-294D-94D1-E1CDE371D473}" srcOrd="0" destOrd="0" presId="urn:microsoft.com/office/officeart/2009/3/layout/HorizontalOrganizationChart"/>
    <dgm:cxn modelId="{D09EC531-BF83-E042-A5F5-A9F3E32AE77B}" type="presParOf" srcId="{52C73082-FD8F-9749-B25D-C585CB02868F}" destId="{5C31A639-69AC-1449-AAF4-C4506031F387}" srcOrd="1" destOrd="0" presId="urn:microsoft.com/office/officeart/2009/3/layout/HorizontalOrganizationChart"/>
    <dgm:cxn modelId="{DC1EF854-5F0E-2E40-81C0-4282C60D4847}" type="presParOf" srcId="{C010F2B6-68D1-6645-9B35-80AF9D9DF38B}" destId="{E976EE83-6B44-D343-BB9B-66F4DE368227}" srcOrd="1" destOrd="0" presId="urn:microsoft.com/office/officeart/2009/3/layout/HorizontalOrganizationChart"/>
    <dgm:cxn modelId="{87302946-9566-A545-9AF6-ABAC84CA0180}" type="presParOf" srcId="{C010F2B6-68D1-6645-9B35-80AF9D9DF38B}" destId="{7F19CF36-5D6A-FA46-A506-0966E5616E94}" srcOrd="2" destOrd="0" presId="urn:microsoft.com/office/officeart/2009/3/layout/HorizontalOrganizationChart"/>
    <dgm:cxn modelId="{C16A0CD5-6D47-1D4E-989A-C06684237182}" type="presParOf" srcId="{937B554D-47EB-3747-AA50-AE59D191FFDD}" destId="{7147B42B-67CE-3946-859D-BB67AD1D365E}" srcOrd="1" destOrd="0" presId="urn:microsoft.com/office/officeart/2009/3/layout/HorizontalOrganizationChart"/>
    <dgm:cxn modelId="{7E74CF63-5592-2C45-9D37-1D90630AC8B7}" type="presParOf" srcId="{7147B42B-67CE-3946-859D-BB67AD1D365E}" destId="{D458AF71-E85A-714F-97E8-C1F3B3D48632}" srcOrd="0" destOrd="0" presId="urn:microsoft.com/office/officeart/2009/3/layout/HorizontalOrganizationChart"/>
    <dgm:cxn modelId="{6DF2FE33-7223-3847-A837-011E8C3B3423}" type="presParOf" srcId="{D458AF71-E85A-714F-97E8-C1F3B3D48632}" destId="{46121F70-002C-0248-88C4-9580574ED6EC}" srcOrd="0" destOrd="0" presId="urn:microsoft.com/office/officeart/2009/3/layout/HorizontalOrganizationChart"/>
    <dgm:cxn modelId="{69DDBCC2-A60D-B049-A8AB-63313C821816}" type="presParOf" srcId="{D458AF71-E85A-714F-97E8-C1F3B3D48632}" destId="{09B87CC4-C3D6-664C-96C0-745C6AD11033}" srcOrd="1" destOrd="0" presId="urn:microsoft.com/office/officeart/2009/3/layout/HorizontalOrganizationChart"/>
    <dgm:cxn modelId="{EECBD7B3-66AA-C14A-9CD6-DB89DBDF3312}" type="presParOf" srcId="{7147B42B-67CE-3946-859D-BB67AD1D365E}" destId="{793E43A7-648F-434F-9659-0472C6A8F5EA}" srcOrd="1" destOrd="0" presId="urn:microsoft.com/office/officeart/2009/3/layout/HorizontalOrganizationChart"/>
    <dgm:cxn modelId="{D1E83810-0B4E-3A46-867C-B9433D0E494E}" type="presParOf" srcId="{7147B42B-67CE-3946-859D-BB67AD1D365E}" destId="{6956C17E-20E6-4B4B-9070-BF4583CE2A75}" srcOrd="2" destOrd="0" presId="urn:microsoft.com/office/officeart/2009/3/layout/HorizontalOrganizationChart"/>
    <dgm:cxn modelId="{AE7FA9F2-BB29-F548-976D-B7C5E64CD98B}" type="presParOf" srcId="{937B554D-47EB-3747-AA50-AE59D191FFDD}" destId="{8FFDED11-808F-C347-A798-449FB00492FA}" srcOrd="2" destOrd="0" presId="urn:microsoft.com/office/officeart/2009/3/layout/HorizontalOrganizationChart"/>
    <dgm:cxn modelId="{2151977E-C84C-6C41-A423-B89C4F7B7A38}" type="presParOf" srcId="{8FFDED11-808F-C347-A798-449FB00492FA}" destId="{78B3D4D0-1DB4-7740-9A4E-C5F13215EB20}" srcOrd="0" destOrd="0" presId="urn:microsoft.com/office/officeart/2009/3/layout/HorizontalOrganizationChart"/>
    <dgm:cxn modelId="{B3A2071A-4A6C-094E-AE0F-D35198236619}" type="presParOf" srcId="{78B3D4D0-1DB4-7740-9A4E-C5F13215EB20}" destId="{E29D9780-3B54-0841-A44E-8F05235DB414}" srcOrd="0" destOrd="0" presId="urn:microsoft.com/office/officeart/2009/3/layout/HorizontalOrganizationChart"/>
    <dgm:cxn modelId="{3DC29608-943D-D64A-BEE4-7BBBA5F720D0}" type="presParOf" srcId="{78B3D4D0-1DB4-7740-9A4E-C5F13215EB20}" destId="{35121E0B-AD52-654E-BA48-90701E4DA9B6}" srcOrd="1" destOrd="0" presId="urn:microsoft.com/office/officeart/2009/3/layout/HorizontalOrganizationChart"/>
    <dgm:cxn modelId="{58D4724D-EE5C-EC41-A03C-5B072A07DB5D}" type="presParOf" srcId="{8FFDED11-808F-C347-A798-449FB00492FA}" destId="{F9CCFB85-DCFE-D740-A640-BF05F5F61389}" srcOrd="1" destOrd="0" presId="urn:microsoft.com/office/officeart/2009/3/layout/HorizontalOrganizationChart"/>
    <dgm:cxn modelId="{B052BB2F-6D22-874E-838D-2B78FA28F7F8}" type="presParOf" srcId="{8FFDED11-808F-C347-A798-449FB00492FA}" destId="{C7618B7C-5A32-C240-9F9C-97CA7C891E07}" srcOrd="2" destOrd="0" presId="urn:microsoft.com/office/officeart/2009/3/layout/HorizontalOrganizationChart"/>
    <dgm:cxn modelId="{DDD79A69-6F6C-2945-BBBA-14D300F0884B}" type="presParOf" srcId="{937B554D-47EB-3747-AA50-AE59D191FFDD}" destId="{A32DA0C0-0EBE-9341-8EE4-57E5A79BFD0C}" srcOrd="3" destOrd="0" presId="urn:microsoft.com/office/officeart/2009/3/layout/HorizontalOrganizationChart"/>
    <dgm:cxn modelId="{6EF648AD-E8E1-154E-BDB7-F823428C8A2F}" type="presParOf" srcId="{A32DA0C0-0EBE-9341-8EE4-57E5A79BFD0C}" destId="{69B23FA4-940F-3D47-899C-F273568CD3F7}" srcOrd="0" destOrd="0" presId="urn:microsoft.com/office/officeart/2009/3/layout/HorizontalOrganizationChart"/>
    <dgm:cxn modelId="{BA861AA7-27E4-C14E-9D9C-10271204FCF9}" type="presParOf" srcId="{69B23FA4-940F-3D47-899C-F273568CD3F7}" destId="{37046BAE-05C9-3E40-8463-3CE2B47360F0}" srcOrd="0" destOrd="0" presId="urn:microsoft.com/office/officeart/2009/3/layout/HorizontalOrganizationChart"/>
    <dgm:cxn modelId="{F2D078CC-3BDF-374F-940E-042366826EC3}" type="presParOf" srcId="{69B23FA4-940F-3D47-899C-F273568CD3F7}" destId="{32A7D5A0-8C13-FF40-8C27-807F9AE0D448}" srcOrd="1" destOrd="0" presId="urn:microsoft.com/office/officeart/2009/3/layout/HorizontalOrganizationChart"/>
    <dgm:cxn modelId="{0F1432B5-E878-6644-9292-8E14565C9FF4}" type="presParOf" srcId="{A32DA0C0-0EBE-9341-8EE4-57E5A79BFD0C}" destId="{38A3C21E-54B0-7B44-8EFA-DC81C834D51C}" srcOrd="1" destOrd="0" presId="urn:microsoft.com/office/officeart/2009/3/layout/HorizontalOrganizationChart"/>
    <dgm:cxn modelId="{3FF704E9-EB6A-3B4A-AAFC-98519855A49C}" type="presParOf" srcId="{A32DA0C0-0EBE-9341-8EE4-57E5A79BFD0C}" destId="{73E15BB6-CDC3-DD4A-A4B2-3A2CE20A14C7}" srcOrd="2" destOrd="0" presId="urn:microsoft.com/office/officeart/2009/3/layout/HorizontalOrganizationChart"/>
    <dgm:cxn modelId="{FDF246B6-19A8-5D48-8C99-6DC0DEE9BED2}" type="presParOf" srcId="{937B554D-47EB-3747-AA50-AE59D191FFDD}" destId="{0A11CA81-9D78-CE48-89AF-8EDDC47BA469}" srcOrd="4" destOrd="0" presId="urn:microsoft.com/office/officeart/2009/3/layout/HorizontalOrganizationChart"/>
    <dgm:cxn modelId="{C80F9E2B-E867-9A4B-BB70-7EABE05E619C}" type="presParOf" srcId="{0A11CA81-9D78-CE48-89AF-8EDDC47BA469}" destId="{D493784F-5F15-9E42-8EDB-A8CDE44B4810}" srcOrd="0" destOrd="0" presId="urn:microsoft.com/office/officeart/2009/3/layout/HorizontalOrganizationChart"/>
    <dgm:cxn modelId="{1A4575B6-48D0-E744-A8EB-1B27049C6E46}" type="presParOf" srcId="{D493784F-5F15-9E42-8EDB-A8CDE44B4810}" destId="{7165DA55-4D27-1E49-A9EC-C33C35D3D13A}" srcOrd="0" destOrd="0" presId="urn:microsoft.com/office/officeart/2009/3/layout/HorizontalOrganizationChart"/>
    <dgm:cxn modelId="{DD88D13D-D305-3941-AF2C-0CB30F9DB0D9}" type="presParOf" srcId="{D493784F-5F15-9E42-8EDB-A8CDE44B4810}" destId="{00354FDA-58D7-FD48-A62A-7D3C6BD04C4F}" srcOrd="1" destOrd="0" presId="urn:microsoft.com/office/officeart/2009/3/layout/HorizontalOrganizationChart"/>
    <dgm:cxn modelId="{BD9EAEED-1002-7145-871E-EEDE86D919D1}" type="presParOf" srcId="{0A11CA81-9D78-CE48-89AF-8EDDC47BA469}" destId="{1AEF4987-AA12-BF40-B0B6-CD8E2D231DCB}" srcOrd="1" destOrd="0" presId="urn:microsoft.com/office/officeart/2009/3/layout/HorizontalOrganizationChart"/>
    <dgm:cxn modelId="{A2A450CA-4A56-DE48-A1B9-743E050A9967}" type="presParOf" srcId="{0A11CA81-9D78-CE48-89AF-8EDDC47BA469}" destId="{CEE1C132-6ABC-E64C-B984-736B810583B2}" srcOrd="2" destOrd="0" presId="urn:microsoft.com/office/officeart/2009/3/layout/HorizontalOrganizationChart"/>
    <dgm:cxn modelId="{CB51D603-C250-534D-AA0F-D0E12967C7F6}" type="presParOf" srcId="{937B554D-47EB-3747-AA50-AE59D191FFDD}" destId="{73270AC6-8AED-9C4B-AE8B-E2CAC2B5951B}" srcOrd="5" destOrd="0" presId="urn:microsoft.com/office/officeart/2009/3/layout/HorizontalOrganizationChart"/>
    <dgm:cxn modelId="{0E8D19A9-9CB6-4A44-94E7-BD8AF5D128CA}" type="presParOf" srcId="{73270AC6-8AED-9C4B-AE8B-E2CAC2B5951B}" destId="{0D3D0D9A-BFBC-E94E-BFB4-E86CEA39E58B}" srcOrd="0" destOrd="0" presId="urn:microsoft.com/office/officeart/2009/3/layout/HorizontalOrganizationChart"/>
    <dgm:cxn modelId="{9C6AC8E7-7356-5649-A88E-6AF9934DBED8}" type="presParOf" srcId="{0D3D0D9A-BFBC-E94E-BFB4-E86CEA39E58B}" destId="{45DF1BCE-FD5C-8A4A-9D42-6A5B712A9C88}" srcOrd="0" destOrd="0" presId="urn:microsoft.com/office/officeart/2009/3/layout/HorizontalOrganizationChart"/>
    <dgm:cxn modelId="{36E91B4B-B42B-654E-BEBD-EC822E8B69DF}" type="presParOf" srcId="{0D3D0D9A-BFBC-E94E-BFB4-E86CEA39E58B}" destId="{DB0C6957-2A94-FD43-96F8-94716144CA26}" srcOrd="1" destOrd="0" presId="urn:microsoft.com/office/officeart/2009/3/layout/HorizontalOrganizationChart"/>
    <dgm:cxn modelId="{4939BEA5-8E9A-4241-BE13-D7E575E090EA}" type="presParOf" srcId="{73270AC6-8AED-9C4B-AE8B-E2CAC2B5951B}" destId="{B8BD240B-B023-834F-AA20-2A7D5496A46A}" srcOrd="1" destOrd="0" presId="urn:microsoft.com/office/officeart/2009/3/layout/HorizontalOrganizationChart"/>
    <dgm:cxn modelId="{967F656A-6100-5F4B-9F71-8F704C9F035A}" type="presParOf" srcId="{B8BD240B-B023-834F-AA20-2A7D5496A46A}" destId="{DA5F25B5-B08F-2041-A4F6-F09104495202}" srcOrd="0" destOrd="0" presId="urn:microsoft.com/office/officeart/2009/3/layout/HorizontalOrganizationChart"/>
    <dgm:cxn modelId="{45695F8D-00E5-384E-B41F-E937D973ABA8}" type="presParOf" srcId="{B8BD240B-B023-834F-AA20-2A7D5496A46A}" destId="{7EF66E7D-0416-5B45-AB8B-18EDC9B6C3AD}" srcOrd="1" destOrd="0" presId="urn:microsoft.com/office/officeart/2009/3/layout/HorizontalOrganizationChart"/>
    <dgm:cxn modelId="{5ADD63CB-0CB5-BF49-811C-531EE796B937}" type="presParOf" srcId="{7EF66E7D-0416-5B45-AB8B-18EDC9B6C3AD}" destId="{07C725A3-3A3B-444B-92D6-384B78F08432}" srcOrd="0" destOrd="0" presId="urn:microsoft.com/office/officeart/2009/3/layout/HorizontalOrganizationChart"/>
    <dgm:cxn modelId="{7C5715A1-12BB-2849-A27D-260460F36D10}" type="presParOf" srcId="{07C725A3-3A3B-444B-92D6-384B78F08432}" destId="{6F0AA2E9-DCA1-2449-BFCB-6677EDA2930A}" srcOrd="0" destOrd="0" presId="urn:microsoft.com/office/officeart/2009/3/layout/HorizontalOrganizationChart"/>
    <dgm:cxn modelId="{A53BF3EE-64DB-5848-AD4B-74EF3B2E7299}" type="presParOf" srcId="{07C725A3-3A3B-444B-92D6-384B78F08432}" destId="{5426FEA9-1003-3047-B9BE-580D42570594}" srcOrd="1" destOrd="0" presId="urn:microsoft.com/office/officeart/2009/3/layout/HorizontalOrganizationChart"/>
    <dgm:cxn modelId="{BC10C791-EA9D-E346-A8AF-5CF84B24C46B}" type="presParOf" srcId="{7EF66E7D-0416-5B45-AB8B-18EDC9B6C3AD}" destId="{F8B93A61-A39E-EA40-8850-CF7A94C25A85}" srcOrd="1" destOrd="0" presId="urn:microsoft.com/office/officeart/2009/3/layout/HorizontalOrganizationChart"/>
    <dgm:cxn modelId="{396E33C7-B8AD-5249-BB7B-033A92744437}" type="presParOf" srcId="{7EF66E7D-0416-5B45-AB8B-18EDC9B6C3AD}" destId="{E13C7379-0662-BF45-AD6B-9BE7A8C74CCB}" srcOrd="2" destOrd="0" presId="urn:microsoft.com/office/officeart/2009/3/layout/HorizontalOrganizationChart"/>
    <dgm:cxn modelId="{CBBEDC56-D17D-6D4C-9F6D-733B420D08AE}" type="presParOf" srcId="{B8BD240B-B023-834F-AA20-2A7D5496A46A}" destId="{C9083D11-7139-1D41-85A4-76217B4D8DC8}" srcOrd="2" destOrd="0" presId="urn:microsoft.com/office/officeart/2009/3/layout/HorizontalOrganizationChart"/>
    <dgm:cxn modelId="{B0115F68-CF46-6A46-AAFA-381DBB138A98}" type="presParOf" srcId="{B8BD240B-B023-834F-AA20-2A7D5496A46A}" destId="{41B9F652-4F64-234E-8DE8-655C9956A34A}" srcOrd="3" destOrd="0" presId="urn:microsoft.com/office/officeart/2009/3/layout/HorizontalOrganizationChart"/>
    <dgm:cxn modelId="{78DC2204-C24C-934E-A053-6936D7F33782}" type="presParOf" srcId="{41B9F652-4F64-234E-8DE8-655C9956A34A}" destId="{E9C9ED8B-1EF0-BC45-BE63-7C2CAE7E182A}" srcOrd="0" destOrd="0" presId="urn:microsoft.com/office/officeart/2009/3/layout/HorizontalOrganizationChart"/>
    <dgm:cxn modelId="{2C948EC5-283A-FF42-BC7B-ECEF6A03D9A6}" type="presParOf" srcId="{E9C9ED8B-1EF0-BC45-BE63-7C2CAE7E182A}" destId="{8AF36DB4-1CB2-BF4C-86CF-DE0C9D03A550}" srcOrd="0" destOrd="0" presId="urn:microsoft.com/office/officeart/2009/3/layout/HorizontalOrganizationChart"/>
    <dgm:cxn modelId="{7D0388CD-5663-3645-92C4-44C5F4D75AE4}" type="presParOf" srcId="{E9C9ED8B-1EF0-BC45-BE63-7C2CAE7E182A}" destId="{20B835C2-B284-884F-BCD7-965B1B309632}" srcOrd="1" destOrd="0" presId="urn:microsoft.com/office/officeart/2009/3/layout/HorizontalOrganizationChart"/>
    <dgm:cxn modelId="{ED764E42-1098-304F-99A7-99BD159F678A}" type="presParOf" srcId="{41B9F652-4F64-234E-8DE8-655C9956A34A}" destId="{F97EE68B-3563-274E-8FE7-4CA8B3125006}" srcOrd="1" destOrd="0" presId="urn:microsoft.com/office/officeart/2009/3/layout/HorizontalOrganizationChart"/>
    <dgm:cxn modelId="{47A10B56-E9A6-1148-B67E-2FB4224DE143}" type="presParOf" srcId="{41B9F652-4F64-234E-8DE8-655C9956A34A}" destId="{3ABC6884-97E4-A144-8A13-0418C4D4656B}" srcOrd="2" destOrd="0" presId="urn:microsoft.com/office/officeart/2009/3/layout/HorizontalOrganizationChart"/>
    <dgm:cxn modelId="{8BA17CBE-4BEF-8E46-8E38-ABB59BEC9460}" type="presParOf" srcId="{73270AC6-8AED-9C4B-AE8B-E2CAC2B5951B}" destId="{EF8E2923-7E46-0A48-9502-AF1730B7BE09}"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07AD09-A0D6-478B-84BF-F46534CD6659}" type="doc">
      <dgm:prSet loTypeId="urn:microsoft.com/office/officeart/2005/8/layout/vList2" loCatId="list" qsTypeId="urn:microsoft.com/office/officeart/2005/8/quickstyle/simple5" qsCatId="simple" csTypeId="urn:microsoft.com/office/officeart/2005/8/colors/accent0_3" csCatId="mainScheme"/>
      <dgm:spPr/>
      <dgm:t>
        <a:bodyPr/>
        <a:lstStyle/>
        <a:p>
          <a:endParaRPr lang="en-US"/>
        </a:p>
      </dgm:t>
    </dgm:pt>
    <dgm:pt modelId="{B22D019E-573C-4B93-BA77-F8982C217CCB}">
      <dgm:prSet/>
      <dgm:spPr/>
      <dgm:t>
        <a:bodyPr/>
        <a:lstStyle/>
        <a:p>
          <a:r>
            <a:rPr lang="en-US"/>
            <a:t>A vector container stores and manages its objects in a dynamic array</a:t>
          </a:r>
        </a:p>
      </dgm:t>
    </dgm:pt>
    <dgm:pt modelId="{5718CA3A-783D-484D-A08F-35C9B983F512}" type="parTrans" cxnId="{243F33DD-F970-4500-9F94-78C3863089DD}">
      <dgm:prSet/>
      <dgm:spPr/>
      <dgm:t>
        <a:bodyPr/>
        <a:lstStyle/>
        <a:p>
          <a:endParaRPr lang="en-US"/>
        </a:p>
      </dgm:t>
    </dgm:pt>
    <dgm:pt modelId="{4B03B767-5F2B-4793-82B9-905DC5C45E0C}" type="sibTrans" cxnId="{243F33DD-F970-4500-9F94-78C3863089DD}">
      <dgm:prSet/>
      <dgm:spPr/>
      <dgm:t>
        <a:bodyPr/>
        <a:lstStyle/>
        <a:p>
          <a:endParaRPr lang="en-US"/>
        </a:p>
      </dgm:t>
    </dgm:pt>
    <dgm:pt modelId="{08CB6CA6-06F2-4D51-B33C-7A34E713344E}">
      <dgm:prSet/>
      <dgm:spPr/>
      <dgm:t>
        <a:bodyPr/>
        <a:lstStyle/>
        <a:p>
          <a:r>
            <a:rPr lang="en-US"/>
            <a:t>An array is a random access data structure, therefore the elements of a vector can be accessed randomly</a:t>
          </a:r>
        </a:p>
      </dgm:t>
    </dgm:pt>
    <dgm:pt modelId="{A5C25044-8AF8-49E6-813B-858845A69DEA}" type="parTrans" cxnId="{F9660BE0-F706-43B2-84F9-7EE0B272E390}">
      <dgm:prSet/>
      <dgm:spPr/>
      <dgm:t>
        <a:bodyPr/>
        <a:lstStyle/>
        <a:p>
          <a:endParaRPr lang="en-US"/>
        </a:p>
      </dgm:t>
    </dgm:pt>
    <dgm:pt modelId="{A671D405-2B78-4009-B199-955DB1DD084D}" type="sibTrans" cxnId="{F9660BE0-F706-43B2-84F9-7EE0B272E390}">
      <dgm:prSet/>
      <dgm:spPr/>
      <dgm:t>
        <a:bodyPr/>
        <a:lstStyle/>
        <a:p>
          <a:endParaRPr lang="en-US"/>
        </a:p>
      </dgm:t>
    </dgm:pt>
    <dgm:pt modelId="{0AEDCB84-B33D-4503-AAED-5C45199D4CC9}">
      <dgm:prSet/>
      <dgm:spPr/>
      <dgm:t>
        <a:bodyPr/>
        <a:lstStyle/>
        <a:p>
          <a:r>
            <a:rPr lang="en-US"/>
            <a:t>Item insertion in the middle or beginning of an array is time-consuming, especially if the array is large</a:t>
          </a:r>
        </a:p>
      </dgm:t>
    </dgm:pt>
    <dgm:pt modelId="{01E1D836-3F02-4966-9DFF-96A32930D1B4}" type="parTrans" cxnId="{7059B4D5-E3F8-4E6C-9111-6FC8F9C0261B}">
      <dgm:prSet/>
      <dgm:spPr/>
      <dgm:t>
        <a:bodyPr/>
        <a:lstStyle/>
        <a:p>
          <a:endParaRPr lang="en-US"/>
        </a:p>
      </dgm:t>
    </dgm:pt>
    <dgm:pt modelId="{0E96186D-90EF-4379-B7E4-DC9DEBB3ABF4}" type="sibTrans" cxnId="{7059B4D5-E3F8-4E6C-9111-6FC8F9C0261B}">
      <dgm:prSet/>
      <dgm:spPr/>
      <dgm:t>
        <a:bodyPr/>
        <a:lstStyle/>
        <a:p>
          <a:endParaRPr lang="en-US"/>
        </a:p>
      </dgm:t>
    </dgm:pt>
    <dgm:pt modelId="{631749DB-DA24-4706-9D6F-FD9BAA55F1CC}">
      <dgm:prSet/>
      <dgm:spPr/>
      <dgm:t>
        <a:bodyPr/>
        <a:lstStyle/>
        <a:p>
          <a:r>
            <a:rPr lang="en-US"/>
            <a:t>Inserting at the end is quite fast</a:t>
          </a:r>
        </a:p>
      </dgm:t>
    </dgm:pt>
    <dgm:pt modelId="{3E7E51B1-043E-4BC6-BA47-2C279A3909B2}" type="parTrans" cxnId="{1CDC7286-44A2-4839-B846-3BD38D5987B0}">
      <dgm:prSet/>
      <dgm:spPr/>
      <dgm:t>
        <a:bodyPr/>
        <a:lstStyle/>
        <a:p>
          <a:endParaRPr lang="en-US"/>
        </a:p>
      </dgm:t>
    </dgm:pt>
    <dgm:pt modelId="{16190F5C-D913-48D9-B8EF-EA2FF15B1122}" type="sibTrans" cxnId="{1CDC7286-44A2-4839-B846-3BD38D5987B0}">
      <dgm:prSet/>
      <dgm:spPr/>
      <dgm:t>
        <a:bodyPr/>
        <a:lstStyle/>
        <a:p>
          <a:endParaRPr lang="en-US"/>
        </a:p>
      </dgm:t>
    </dgm:pt>
    <dgm:pt modelId="{20422A2C-99D3-D149-B0C3-9C7EF87A13F4}" type="pres">
      <dgm:prSet presAssocID="{1B07AD09-A0D6-478B-84BF-F46534CD6659}" presName="linear" presStyleCnt="0">
        <dgm:presLayoutVars>
          <dgm:animLvl val="lvl"/>
          <dgm:resizeHandles val="exact"/>
        </dgm:presLayoutVars>
      </dgm:prSet>
      <dgm:spPr/>
    </dgm:pt>
    <dgm:pt modelId="{E150352C-2A70-914B-A7AB-58FA1C83CF88}" type="pres">
      <dgm:prSet presAssocID="{B22D019E-573C-4B93-BA77-F8982C217CCB}" presName="parentText" presStyleLbl="node1" presStyleIdx="0" presStyleCnt="4">
        <dgm:presLayoutVars>
          <dgm:chMax val="0"/>
          <dgm:bulletEnabled val="1"/>
        </dgm:presLayoutVars>
      </dgm:prSet>
      <dgm:spPr/>
    </dgm:pt>
    <dgm:pt modelId="{60955A61-417F-4244-921E-1A58DD8791DB}" type="pres">
      <dgm:prSet presAssocID="{4B03B767-5F2B-4793-82B9-905DC5C45E0C}" presName="spacer" presStyleCnt="0"/>
      <dgm:spPr/>
    </dgm:pt>
    <dgm:pt modelId="{AB87332D-2210-3344-959F-357040BE2CBD}" type="pres">
      <dgm:prSet presAssocID="{08CB6CA6-06F2-4D51-B33C-7A34E713344E}" presName="parentText" presStyleLbl="node1" presStyleIdx="1" presStyleCnt="4">
        <dgm:presLayoutVars>
          <dgm:chMax val="0"/>
          <dgm:bulletEnabled val="1"/>
        </dgm:presLayoutVars>
      </dgm:prSet>
      <dgm:spPr/>
    </dgm:pt>
    <dgm:pt modelId="{B8A2AB82-6DD2-9844-BAF6-9408788093CB}" type="pres">
      <dgm:prSet presAssocID="{A671D405-2B78-4009-B199-955DB1DD084D}" presName="spacer" presStyleCnt="0"/>
      <dgm:spPr/>
    </dgm:pt>
    <dgm:pt modelId="{32A1E111-1792-A144-8032-1B24C14EE9C1}" type="pres">
      <dgm:prSet presAssocID="{0AEDCB84-B33D-4503-AAED-5C45199D4CC9}" presName="parentText" presStyleLbl="node1" presStyleIdx="2" presStyleCnt="4">
        <dgm:presLayoutVars>
          <dgm:chMax val="0"/>
          <dgm:bulletEnabled val="1"/>
        </dgm:presLayoutVars>
      </dgm:prSet>
      <dgm:spPr/>
    </dgm:pt>
    <dgm:pt modelId="{0D37341D-DFAB-1448-8015-8E6A83BF4D5B}" type="pres">
      <dgm:prSet presAssocID="{0E96186D-90EF-4379-B7E4-DC9DEBB3ABF4}" presName="spacer" presStyleCnt="0"/>
      <dgm:spPr/>
    </dgm:pt>
    <dgm:pt modelId="{6F761A2E-0D8B-1242-B93B-16153A81F337}" type="pres">
      <dgm:prSet presAssocID="{631749DB-DA24-4706-9D6F-FD9BAA55F1CC}" presName="parentText" presStyleLbl="node1" presStyleIdx="3" presStyleCnt="4">
        <dgm:presLayoutVars>
          <dgm:chMax val="0"/>
          <dgm:bulletEnabled val="1"/>
        </dgm:presLayoutVars>
      </dgm:prSet>
      <dgm:spPr/>
    </dgm:pt>
  </dgm:ptLst>
  <dgm:cxnLst>
    <dgm:cxn modelId="{7810CE30-05A7-F640-9CEC-BB88F432BB96}" type="presOf" srcId="{08CB6CA6-06F2-4D51-B33C-7A34E713344E}" destId="{AB87332D-2210-3344-959F-357040BE2CBD}" srcOrd="0" destOrd="0" presId="urn:microsoft.com/office/officeart/2005/8/layout/vList2"/>
    <dgm:cxn modelId="{1CDC7286-44A2-4839-B846-3BD38D5987B0}" srcId="{1B07AD09-A0D6-478B-84BF-F46534CD6659}" destId="{631749DB-DA24-4706-9D6F-FD9BAA55F1CC}" srcOrd="3" destOrd="0" parTransId="{3E7E51B1-043E-4BC6-BA47-2C279A3909B2}" sibTransId="{16190F5C-D913-48D9-B8EF-EA2FF15B1122}"/>
    <dgm:cxn modelId="{664ADF93-8013-8F41-96DD-237626968B27}" type="presOf" srcId="{631749DB-DA24-4706-9D6F-FD9BAA55F1CC}" destId="{6F761A2E-0D8B-1242-B93B-16153A81F337}" srcOrd="0" destOrd="0" presId="urn:microsoft.com/office/officeart/2005/8/layout/vList2"/>
    <dgm:cxn modelId="{227DDFC8-7333-8946-90F3-1A1F04A025FC}" type="presOf" srcId="{B22D019E-573C-4B93-BA77-F8982C217CCB}" destId="{E150352C-2A70-914B-A7AB-58FA1C83CF88}" srcOrd="0" destOrd="0" presId="urn:microsoft.com/office/officeart/2005/8/layout/vList2"/>
    <dgm:cxn modelId="{7059B4D5-E3F8-4E6C-9111-6FC8F9C0261B}" srcId="{1B07AD09-A0D6-478B-84BF-F46534CD6659}" destId="{0AEDCB84-B33D-4503-AAED-5C45199D4CC9}" srcOrd="2" destOrd="0" parTransId="{01E1D836-3F02-4966-9DFF-96A32930D1B4}" sibTransId="{0E96186D-90EF-4379-B7E4-DC9DEBB3ABF4}"/>
    <dgm:cxn modelId="{243F33DD-F970-4500-9F94-78C3863089DD}" srcId="{1B07AD09-A0D6-478B-84BF-F46534CD6659}" destId="{B22D019E-573C-4B93-BA77-F8982C217CCB}" srcOrd="0" destOrd="0" parTransId="{5718CA3A-783D-484D-A08F-35C9B983F512}" sibTransId="{4B03B767-5F2B-4793-82B9-905DC5C45E0C}"/>
    <dgm:cxn modelId="{7DE442DF-A61D-7E4C-8B09-E5881966005C}" type="presOf" srcId="{1B07AD09-A0D6-478B-84BF-F46534CD6659}" destId="{20422A2C-99D3-D149-B0C3-9C7EF87A13F4}" srcOrd="0" destOrd="0" presId="urn:microsoft.com/office/officeart/2005/8/layout/vList2"/>
    <dgm:cxn modelId="{F9660BE0-F706-43B2-84F9-7EE0B272E390}" srcId="{1B07AD09-A0D6-478B-84BF-F46534CD6659}" destId="{08CB6CA6-06F2-4D51-B33C-7A34E713344E}" srcOrd="1" destOrd="0" parTransId="{A5C25044-8AF8-49E6-813B-858845A69DEA}" sibTransId="{A671D405-2B78-4009-B199-955DB1DD084D}"/>
    <dgm:cxn modelId="{426FF5F6-C50E-8D47-B719-34719A60D433}" type="presOf" srcId="{0AEDCB84-B33D-4503-AAED-5C45199D4CC9}" destId="{32A1E111-1792-A144-8032-1B24C14EE9C1}" srcOrd="0" destOrd="0" presId="urn:microsoft.com/office/officeart/2005/8/layout/vList2"/>
    <dgm:cxn modelId="{BB10445C-7EA9-8842-B6C5-11549B051EE8}" type="presParOf" srcId="{20422A2C-99D3-D149-B0C3-9C7EF87A13F4}" destId="{E150352C-2A70-914B-A7AB-58FA1C83CF88}" srcOrd="0" destOrd="0" presId="urn:microsoft.com/office/officeart/2005/8/layout/vList2"/>
    <dgm:cxn modelId="{3E4DBB1B-E000-734C-93C5-6C1E7AB2E82B}" type="presParOf" srcId="{20422A2C-99D3-D149-B0C3-9C7EF87A13F4}" destId="{60955A61-417F-4244-921E-1A58DD8791DB}" srcOrd="1" destOrd="0" presId="urn:microsoft.com/office/officeart/2005/8/layout/vList2"/>
    <dgm:cxn modelId="{37E194FA-54EF-3F48-99FB-6B147D0B5D5D}" type="presParOf" srcId="{20422A2C-99D3-D149-B0C3-9C7EF87A13F4}" destId="{AB87332D-2210-3344-959F-357040BE2CBD}" srcOrd="2" destOrd="0" presId="urn:microsoft.com/office/officeart/2005/8/layout/vList2"/>
    <dgm:cxn modelId="{191D1BF5-9F53-AE4D-9A5A-B8EB4DA6789E}" type="presParOf" srcId="{20422A2C-99D3-D149-B0C3-9C7EF87A13F4}" destId="{B8A2AB82-6DD2-9844-BAF6-9408788093CB}" srcOrd="3" destOrd="0" presId="urn:microsoft.com/office/officeart/2005/8/layout/vList2"/>
    <dgm:cxn modelId="{3BD9F2F1-82F7-4E41-9CCF-0C16F68559DC}" type="presParOf" srcId="{20422A2C-99D3-D149-B0C3-9C7EF87A13F4}" destId="{32A1E111-1792-A144-8032-1B24C14EE9C1}" srcOrd="4" destOrd="0" presId="urn:microsoft.com/office/officeart/2005/8/layout/vList2"/>
    <dgm:cxn modelId="{C5EA7AD9-4868-1B4F-A6D7-5EE10A05A941}" type="presParOf" srcId="{20422A2C-99D3-D149-B0C3-9C7EF87A13F4}" destId="{0D37341D-DFAB-1448-8015-8E6A83BF4D5B}" srcOrd="5" destOrd="0" presId="urn:microsoft.com/office/officeart/2005/8/layout/vList2"/>
    <dgm:cxn modelId="{640D5ADB-53A6-BF45-9602-AB8EB5A60BF8}" type="presParOf" srcId="{20422A2C-99D3-D149-B0C3-9C7EF87A13F4}" destId="{6F761A2E-0D8B-1242-B93B-16153A81F33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55BE59-EACE-4DEF-8C68-236C50918A52}" type="doc">
      <dgm:prSet loTypeId="urn:microsoft.com/office/officeart/2005/8/layout/vList2" loCatId="list" qsTypeId="urn:microsoft.com/office/officeart/2005/8/quickstyle/simple1" qsCatId="simple" csTypeId="urn:microsoft.com/office/officeart/2005/8/colors/accent5_2" csCatId="accent5"/>
      <dgm:spPr/>
      <dgm:t>
        <a:bodyPr/>
        <a:lstStyle/>
        <a:p>
          <a:endParaRPr lang="en-US"/>
        </a:p>
      </dgm:t>
    </dgm:pt>
    <dgm:pt modelId="{DD1A10CE-EDD4-4E8B-8952-B63A05860324}">
      <dgm:prSet/>
      <dgm:spPr/>
      <dgm:t>
        <a:bodyPr/>
        <a:lstStyle/>
        <a:p>
          <a:r>
            <a:rPr lang="en-US"/>
            <a:t>The name of the class that implements the vector container is vector</a:t>
          </a:r>
        </a:p>
      </dgm:t>
    </dgm:pt>
    <dgm:pt modelId="{061610CC-6536-4226-BE46-CA467D3F7142}" type="parTrans" cxnId="{79CEAA26-9FE8-4449-B5DF-0A7C4EB0BED6}">
      <dgm:prSet/>
      <dgm:spPr/>
      <dgm:t>
        <a:bodyPr/>
        <a:lstStyle/>
        <a:p>
          <a:endParaRPr lang="en-US"/>
        </a:p>
      </dgm:t>
    </dgm:pt>
    <dgm:pt modelId="{4A9CE669-02AB-4BAD-B60E-15ED2F1DE6E5}" type="sibTrans" cxnId="{79CEAA26-9FE8-4449-B5DF-0A7C4EB0BED6}">
      <dgm:prSet/>
      <dgm:spPr/>
      <dgm:t>
        <a:bodyPr/>
        <a:lstStyle/>
        <a:p>
          <a:endParaRPr lang="en-US"/>
        </a:p>
      </dgm:t>
    </dgm:pt>
    <dgm:pt modelId="{9DECC984-0785-4669-A532-25DF250C697D}">
      <dgm:prSet/>
      <dgm:spPr/>
      <dgm:t>
        <a:bodyPr/>
        <a:lstStyle/>
        <a:p>
          <a:r>
            <a:rPr lang="en-US"/>
            <a:t>The name of the header file containing the class vector is vector</a:t>
          </a:r>
        </a:p>
      </dgm:t>
    </dgm:pt>
    <dgm:pt modelId="{A1DFFD9B-BEC0-49EC-A86A-7AEBBA10DF34}" type="parTrans" cxnId="{21871CEF-DAF6-47D3-B58A-310260F9F723}">
      <dgm:prSet/>
      <dgm:spPr/>
      <dgm:t>
        <a:bodyPr/>
        <a:lstStyle/>
        <a:p>
          <a:endParaRPr lang="en-US"/>
        </a:p>
      </dgm:t>
    </dgm:pt>
    <dgm:pt modelId="{6116B1C2-C0DC-419C-8BE3-7445138CB3C3}" type="sibTrans" cxnId="{21871CEF-DAF6-47D3-B58A-310260F9F723}">
      <dgm:prSet/>
      <dgm:spPr/>
      <dgm:t>
        <a:bodyPr/>
        <a:lstStyle/>
        <a:p>
          <a:endParaRPr lang="en-US"/>
        </a:p>
      </dgm:t>
    </dgm:pt>
    <dgm:pt modelId="{E2CBB3A5-179B-461C-8AD2-5150778DCE9B}">
      <dgm:prSet/>
      <dgm:spPr/>
      <dgm:t>
        <a:bodyPr/>
        <a:lstStyle/>
        <a:p>
          <a:r>
            <a:rPr lang="en-US"/>
            <a:t>To use a vector container in a program, the program must include the following statement:</a:t>
          </a:r>
        </a:p>
      </dgm:t>
    </dgm:pt>
    <dgm:pt modelId="{7F1EDB07-61C4-496A-8903-D4455208DAFE}" type="parTrans" cxnId="{F80A0294-E6ED-423D-8CE1-D9C448B300D8}">
      <dgm:prSet/>
      <dgm:spPr/>
      <dgm:t>
        <a:bodyPr/>
        <a:lstStyle/>
        <a:p>
          <a:endParaRPr lang="en-US"/>
        </a:p>
      </dgm:t>
    </dgm:pt>
    <dgm:pt modelId="{4E2C0529-768D-48A1-8AA2-19EEDE1AF1E6}" type="sibTrans" cxnId="{F80A0294-E6ED-423D-8CE1-D9C448B300D8}">
      <dgm:prSet/>
      <dgm:spPr/>
      <dgm:t>
        <a:bodyPr/>
        <a:lstStyle/>
        <a:p>
          <a:endParaRPr lang="en-US"/>
        </a:p>
      </dgm:t>
    </dgm:pt>
    <dgm:pt modelId="{D22F4B3D-8ABE-40F0-A32D-88D09E618BFC}">
      <dgm:prSet/>
      <dgm:spPr/>
      <dgm:t>
        <a:bodyPr/>
        <a:lstStyle/>
        <a:p>
          <a:r>
            <a:rPr lang="en-US"/>
            <a:t>#include &lt;vector&gt;</a:t>
          </a:r>
        </a:p>
      </dgm:t>
    </dgm:pt>
    <dgm:pt modelId="{33A467AD-4F89-412F-B5DE-E8E660BF985D}" type="parTrans" cxnId="{9BD4470C-3F1F-4403-92C8-2226141BD7EF}">
      <dgm:prSet/>
      <dgm:spPr/>
      <dgm:t>
        <a:bodyPr/>
        <a:lstStyle/>
        <a:p>
          <a:endParaRPr lang="en-US"/>
        </a:p>
      </dgm:t>
    </dgm:pt>
    <dgm:pt modelId="{52A09926-4FA5-46D4-98CE-154291B14D3D}" type="sibTrans" cxnId="{9BD4470C-3F1F-4403-92C8-2226141BD7EF}">
      <dgm:prSet/>
      <dgm:spPr/>
      <dgm:t>
        <a:bodyPr/>
        <a:lstStyle/>
        <a:p>
          <a:endParaRPr lang="en-US"/>
        </a:p>
      </dgm:t>
    </dgm:pt>
    <dgm:pt modelId="{94B71BDA-27E5-F544-84FC-8DCB8A7B8BF9}" type="pres">
      <dgm:prSet presAssocID="{4255BE59-EACE-4DEF-8C68-236C50918A52}" presName="linear" presStyleCnt="0">
        <dgm:presLayoutVars>
          <dgm:animLvl val="lvl"/>
          <dgm:resizeHandles val="exact"/>
        </dgm:presLayoutVars>
      </dgm:prSet>
      <dgm:spPr/>
    </dgm:pt>
    <dgm:pt modelId="{2B111C2E-7E60-BC42-AE64-F5C45DD20700}" type="pres">
      <dgm:prSet presAssocID="{DD1A10CE-EDD4-4E8B-8952-B63A05860324}" presName="parentText" presStyleLbl="node1" presStyleIdx="0" presStyleCnt="3">
        <dgm:presLayoutVars>
          <dgm:chMax val="0"/>
          <dgm:bulletEnabled val="1"/>
        </dgm:presLayoutVars>
      </dgm:prSet>
      <dgm:spPr/>
    </dgm:pt>
    <dgm:pt modelId="{150FC922-AC03-8B48-9D51-7E371BBD4037}" type="pres">
      <dgm:prSet presAssocID="{4A9CE669-02AB-4BAD-B60E-15ED2F1DE6E5}" presName="spacer" presStyleCnt="0"/>
      <dgm:spPr/>
    </dgm:pt>
    <dgm:pt modelId="{3A419B1E-E231-B941-BD10-8ECAC47349F7}" type="pres">
      <dgm:prSet presAssocID="{9DECC984-0785-4669-A532-25DF250C697D}" presName="parentText" presStyleLbl="node1" presStyleIdx="1" presStyleCnt="3">
        <dgm:presLayoutVars>
          <dgm:chMax val="0"/>
          <dgm:bulletEnabled val="1"/>
        </dgm:presLayoutVars>
      </dgm:prSet>
      <dgm:spPr/>
    </dgm:pt>
    <dgm:pt modelId="{58A48D40-7E62-B548-874B-4EF8A7BBCCDD}" type="pres">
      <dgm:prSet presAssocID="{6116B1C2-C0DC-419C-8BE3-7445138CB3C3}" presName="spacer" presStyleCnt="0"/>
      <dgm:spPr/>
    </dgm:pt>
    <dgm:pt modelId="{661D85A7-5998-0E45-93A5-12594D5D2737}" type="pres">
      <dgm:prSet presAssocID="{E2CBB3A5-179B-461C-8AD2-5150778DCE9B}" presName="parentText" presStyleLbl="node1" presStyleIdx="2" presStyleCnt="3">
        <dgm:presLayoutVars>
          <dgm:chMax val="0"/>
          <dgm:bulletEnabled val="1"/>
        </dgm:presLayoutVars>
      </dgm:prSet>
      <dgm:spPr/>
    </dgm:pt>
    <dgm:pt modelId="{C7E04CA9-D91E-F048-9F56-15D618E4F8A2}" type="pres">
      <dgm:prSet presAssocID="{E2CBB3A5-179B-461C-8AD2-5150778DCE9B}" presName="childText" presStyleLbl="revTx" presStyleIdx="0" presStyleCnt="1">
        <dgm:presLayoutVars>
          <dgm:bulletEnabled val="1"/>
        </dgm:presLayoutVars>
      </dgm:prSet>
      <dgm:spPr/>
    </dgm:pt>
  </dgm:ptLst>
  <dgm:cxnLst>
    <dgm:cxn modelId="{9BD4470C-3F1F-4403-92C8-2226141BD7EF}" srcId="{E2CBB3A5-179B-461C-8AD2-5150778DCE9B}" destId="{D22F4B3D-8ABE-40F0-A32D-88D09E618BFC}" srcOrd="0" destOrd="0" parTransId="{33A467AD-4F89-412F-B5DE-E8E660BF985D}" sibTransId="{52A09926-4FA5-46D4-98CE-154291B14D3D}"/>
    <dgm:cxn modelId="{79CEAA26-9FE8-4449-B5DF-0A7C4EB0BED6}" srcId="{4255BE59-EACE-4DEF-8C68-236C50918A52}" destId="{DD1A10CE-EDD4-4E8B-8952-B63A05860324}" srcOrd="0" destOrd="0" parTransId="{061610CC-6536-4226-BE46-CA467D3F7142}" sibTransId="{4A9CE669-02AB-4BAD-B60E-15ED2F1DE6E5}"/>
    <dgm:cxn modelId="{4A54302A-EE1A-4B48-9561-E642E5EA4631}" type="presOf" srcId="{DD1A10CE-EDD4-4E8B-8952-B63A05860324}" destId="{2B111C2E-7E60-BC42-AE64-F5C45DD20700}" srcOrd="0" destOrd="0" presId="urn:microsoft.com/office/officeart/2005/8/layout/vList2"/>
    <dgm:cxn modelId="{6AB90E2D-4695-1E4F-9574-EB2F6AAEA5DE}" type="presOf" srcId="{E2CBB3A5-179B-461C-8AD2-5150778DCE9B}" destId="{661D85A7-5998-0E45-93A5-12594D5D2737}" srcOrd="0" destOrd="0" presId="urn:microsoft.com/office/officeart/2005/8/layout/vList2"/>
    <dgm:cxn modelId="{9D5A7461-ACA5-8144-ABB3-A19C0F6AB066}" type="presOf" srcId="{D22F4B3D-8ABE-40F0-A32D-88D09E618BFC}" destId="{C7E04CA9-D91E-F048-9F56-15D618E4F8A2}" srcOrd="0" destOrd="0" presId="urn:microsoft.com/office/officeart/2005/8/layout/vList2"/>
    <dgm:cxn modelId="{F80A0294-E6ED-423D-8CE1-D9C448B300D8}" srcId="{4255BE59-EACE-4DEF-8C68-236C50918A52}" destId="{E2CBB3A5-179B-461C-8AD2-5150778DCE9B}" srcOrd="2" destOrd="0" parTransId="{7F1EDB07-61C4-496A-8903-D4455208DAFE}" sibTransId="{4E2C0529-768D-48A1-8AA2-19EEDE1AF1E6}"/>
    <dgm:cxn modelId="{78CE5AAB-2C8C-704E-84BF-D96C0D07957F}" type="presOf" srcId="{9DECC984-0785-4669-A532-25DF250C697D}" destId="{3A419B1E-E231-B941-BD10-8ECAC47349F7}" srcOrd="0" destOrd="0" presId="urn:microsoft.com/office/officeart/2005/8/layout/vList2"/>
    <dgm:cxn modelId="{79BF2AD1-5046-F941-9BA8-8BC6A22248A3}" type="presOf" srcId="{4255BE59-EACE-4DEF-8C68-236C50918A52}" destId="{94B71BDA-27E5-F544-84FC-8DCB8A7B8BF9}" srcOrd="0" destOrd="0" presId="urn:microsoft.com/office/officeart/2005/8/layout/vList2"/>
    <dgm:cxn modelId="{21871CEF-DAF6-47D3-B58A-310260F9F723}" srcId="{4255BE59-EACE-4DEF-8C68-236C50918A52}" destId="{9DECC984-0785-4669-A532-25DF250C697D}" srcOrd="1" destOrd="0" parTransId="{A1DFFD9B-BEC0-49EC-A86A-7AEBBA10DF34}" sibTransId="{6116B1C2-C0DC-419C-8BE3-7445138CB3C3}"/>
    <dgm:cxn modelId="{A5F1C595-BA47-7D41-B132-5F7052A90C4E}" type="presParOf" srcId="{94B71BDA-27E5-F544-84FC-8DCB8A7B8BF9}" destId="{2B111C2E-7E60-BC42-AE64-F5C45DD20700}" srcOrd="0" destOrd="0" presId="urn:microsoft.com/office/officeart/2005/8/layout/vList2"/>
    <dgm:cxn modelId="{3C388803-BAFE-5246-97C7-8C08D775ED8C}" type="presParOf" srcId="{94B71BDA-27E5-F544-84FC-8DCB8A7B8BF9}" destId="{150FC922-AC03-8B48-9D51-7E371BBD4037}" srcOrd="1" destOrd="0" presId="urn:microsoft.com/office/officeart/2005/8/layout/vList2"/>
    <dgm:cxn modelId="{39A57641-2F1B-3047-AC22-611712935ACA}" type="presParOf" srcId="{94B71BDA-27E5-F544-84FC-8DCB8A7B8BF9}" destId="{3A419B1E-E231-B941-BD10-8ECAC47349F7}" srcOrd="2" destOrd="0" presId="urn:microsoft.com/office/officeart/2005/8/layout/vList2"/>
    <dgm:cxn modelId="{317037F1-6BED-5940-A8E0-F99521B4BEFD}" type="presParOf" srcId="{94B71BDA-27E5-F544-84FC-8DCB8A7B8BF9}" destId="{58A48D40-7E62-B548-874B-4EF8A7BBCCDD}" srcOrd="3" destOrd="0" presId="urn:microsoft.com/office/officeart/2005/8/layout/vList2"/>
    <dgm:cxn modelId="{29E20860-C00A-9543-B239-DA9826454DA8}" type="presParOf" srcId="{94B71BDA-27E5-F544-84FC-8DCB8A7B8BF9}" destId="{661D85A7-5998-0E45-93A5-12594D5D2737}" srcOrd="4" destOrd="0" presId="urn:microsoft.com/office/officeart/2005/8/layout/vList2"/>
    <dgm:cxn modelId="{C7CD7F60-6D23-944E-A803-2D526FEBAB9A}" type="presParOf" srcId="{94B71BDA-27E5-F544-84FC-8DCB8A7B8BF9}" destId="{C7E04CA9-D91E-F048-9F56-15D618E4F8A2}"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6867077-8AA1-4B09-8776-D3C3C744D911}"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285E79B7-352D-4B86-A1DC-0D0866F41BCE}">
      <dgm:prSet/>
      <dgm:spPr/>
      <dgm:t>
        <a:bodyPr/>
        <a:lstStyle/>
        <a:p>
          <a:r>
            <a:rPr lang="en-US"/>
            <a:t>A set is a collection of zero or more nonduplicate, unordered elements called keys</a:t>
          </a:r>
        </a:p>
      </dgm:t>
    </dgm:pt>
    <dgm:pt modelId="{0A35C7B7-CBE1-4C6C-B0D3-7664D81A2E8C}" type="parTrans" cxnId="{4C0D3CA7-294B-4E21-8476-47229C863800}">
      <dgm:prSet/>
      <dgm:spPr/>
      <dgm:t>
        <a:bodyPr/>
        <a:lstStyle/>
        <a:p>
          <a:endParaRPr lang="en-US"/>
        </a:p>
      </dgm:t>
    </dgm:pt>
    <dgm:pt modelId="{012B32F0-F41A-44A8-BAE8-8A85B768225C}" type="sibTrans" cxnId="{4C0D3CA7-294B-4E21-8476-47229C863800}">
      <dgm:prSet/>
      <dgm:spPr/>
      <dgm:t>
        <a:bodyPr/>
        <a:lstStyle/>
        <a:p>
          <a:endParaRPr lang="en-US"/>
        </a:p>
      </dgm:t>
    </dgm:pt>
    <dgm:pt modelId="{FF94F70B-212F-43A9-8043-318D8D85024C}">
      <dgm:prSet/>
      <dgm:spPr/>
      <dgm:t>
        <a:bodyPr/>
        <a:lstStyle/>
        <a:p>
          <a:r>
            <a:rPr lang="en-US"/>
            <a:t>A multiset is a set that allows duplicate keys.</a:t>
          </a:r>
        </a:p>
      </dgm:t>
    </dgm:pt>
    <dgm:pt modelId="{3086F670-68B1-485F-8111-2879754A7187}" type="parTrans" cxnId="{12C6B0A5-73EC-4377-8C33-C983F696EAE3}">
      <dgm:prSet/>
      <dgm:spPr/>
      <dgm:t>
        <a:bodyPr/>
        <a:lstStyle/>
        <a:p>
          <a:endParaRPr lang="en-US"/>
        </a:p>
      </dgm:t>
    </dgm:pt>
    <dgm:pt modelId="{B08556C1-309A-4C8C-A55B-AD7DC1C44689}" type="sibTrans" cxnId="{12C6B0A5-73EC-4377-8C33-C983F696EAE3}">
      <dgm:prSet/>
      <dgm:spPr/>
      <dgm:t>
        <a:bodyPr/>
        <a:lstStyle/>
        <a:p>
          <a:endParaRPr lang="en-US"/>
        </a:p>
      </dgm:t>
    </dgm:pt>
    <dgm:pt modelId="{44AA5D68-8D2B-F54C-BB3D-F385F5C11991}" type="pres">
      <dgm:prSet presAssocID="{B6867077-8AA1-4B09-8776-D3C3C744D911}" presName="linear" presStyleCnt="0">
        <dgm:presLayoutVars>
          <dgm:animLvl val="lvl"/>
          <dgm:resizeHandles val="exact"/>
        </dgm:presLayoutVars>
      </dgm:prSet>
      <dgm:spPr/>
    </dgm:pt>
    <dgm:pt modelId="{D5A01264-7BB1-B348-A549-6407E6E57CCF}" type="pres">
      <dgm:prSet presAssocID="{285E79B7-352D-4B86-A1DC-0D0866F41BCE}" presName="parentText" presStyleLbl="node1" presStyleIdx="0" presStyleCnt="2">
        <dgm:presLayoutVars>
          <dgm:chMax val="0"/>
          <dgm:bulletEnabled val="1"/>
        </dgm:presLayoutVars>
      </dgm:prSet>
      <dgm:spPr/>
    </dgm:pt>
    <dgm:pt modelId="{D99FC3DF-4368-4D4E-B0F8-CC14DC316FF0}" type="pres">
      <dgm:prSet presAssocID="{012B32F0-F41A-44A8-BAE8-8A85B768225C}" presName="spacer" presStyleCnt="0"/>
      <dgm:spPr/>
    </dgm:pt>
    <dgm:pt modelId="{B956A7B0-F169-A34D-958F-C4DAEBA32691}" type="pres">
      <dgm:prSet presAssocID="{FF94F70B-212F-43A9-8043-318D8D85024C}" presName="parentText" presStyleLbl="node1" presStyleIdx="1" presStyleCnt="2">
        <dgm:presLayoutVars>
          <dgm:chMax val="0"/>
          <dgm:bulletEnabled val="1"/>
        </dgm:presLayoutVars>
      </dgm:prSet>
      <dgm:spPr/>
    </dgm:pt>
  </dgm:ptLst>
  <dgm:cxnLst>
    <dgm:cxn modelId="{75F7BF30-59D2-134A-B3D9-AAB5C036E1F9}" type="presOf" srcId="{FF94F70B-212F-43A9-8043-318D8D85024C}" destId="{B956A7B0-F169-A34D-958F-C4DAEBA32691}" srcOrd="0" destOrd="0" presId="urn:microsoft.com/office/officeart/2005/8/layout/vList2"/>
    <dgm:cxn modelId="{CFA4805B-2B1B-E548-9706-7D362E50EBDE}" type="presOf" srcId="{285E79B7-352D-4B86-A1DC-0D0866F41BCE}" destId="{D5A01264-7BB1-B348-A549-6407E6E57CCF}" srcOrd="0" destOrd="0" presId="urn:microsoft.com/office/officeart/2005/8/layout/vList2"/>
    <dgm:cxn modelId="{7FEC9C81-14B6-7F46-8ED2-AF60ACAA8836}" type="presOf" srcId="{B6867077-8AA1-4B09-8776-D3C3C744D911}" destId="{44AA5D68-8D2B-F54C-BB3D-F385F5C11991}" srcOrd="0" destOrd="0" presId="urn:microsoft.com/office/officeart/2005/8/layout/vList2"/>
    <dgm:cxn modelId="{12C6B0A5-73EC-4377-8C33-C983F696EAE3}" srcId="{B6867077-8AA1-4B09-8776-D3C3C744D911}" destId="{FF94F70B-212F-43A9-8043-318D8D85024C}" srcOrd="1" destOrd="0" parTransId="{3086F670-68B1-485F-8111-2879754A7187}" sibTransId="{B08556C1-309A-4C8C-A55B-AD7DC1C44689}"/>
    <dgm:cxn modelId="{4C0D3CA7-294B-4E21-8476-47229C863800}" srcId="{B6867077-8AA1-4B09-8776-D3C3C744D911}" destId="{285E79B7-352D-4B86-A1DC-0D0866F41BCE}" srcOrd="0" destOrd="0" parTransId="{0A35C7B7-CBE1-4C6C-B0D3-7664D81A2E8C}" sibTransId="{012B32F0-F41A-44A8-BAE8-8A85B768225C}"/>
    <dgm:cxn modelId="{7B5693A9-A613-784B-8B62-94334C7D8D42}" type="presParOf" srcId="{44AA5D68-8D2B-F54C-BB3D-F385F5C11991}" destId="{D5A01264-7BB1-B348-A549-6407E6E57CCF}" srcOrd="0" destOrd="0" presId="urn:microsoft.com/office/officeart/2005/8/layout/vList2"/>
    <dgm:cxn modelId="{AE272024-2532-E84C-93C3-903C4265C7DE}" type="presParOf" srcId="{44AA5D68-8D2B-F54C-BB3D-F385F5C11991}" destId="{D99FC3DF-4368-4D4E-B0F8-CC14DC316FF0}" srcOrd="1" destOrd="0" presId="urn:microsoft.com/office/officeart/2005/8/layout/vList2"/>
    <dgm:cxn modelId="{38FD6DA8-91C1-D142-B705-A2A7C379F1ED}" type="presParOf" srcId="{44AA5D68-8D2B-F54C-BB3D-F385F5C11991}" destId="{B956A7B0-F169-A34D-958F-C4DAEBA3269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13C9EC4-2D95-44B5-8025-2F137747824B}" type="doc">
      <dgm:prSet loTypeId="urn:microsoft.com/office/officeart/2016/7/layout/BasicLinearProcessNumbered" loCatId="process" qsTypeId="urn:microsoft.com/office/officeart/2005/8/quickstyle/simple2" qsCatId="simple" csTypeId="urn:microsoft.com/office/officeart/2005/8/colors/accent0_3" csCatId="mainScheme"/>
      <dgm:spPr/>
      <dgm:t>
        <a:bodyPr/>
        <a:lstStyle/>
        <a:p>
          <a:endParaRPr lang="en-US"/>
        </a:p>
      </dgm:t>
    </dgm:pt>
    <dgm:pt modelId="{F89EFE0A-EB19-4A60-B5E7-F382A950DBBF}">
      <dgm:prSet/>
      <dgm:spPr/>
      <dgm:t>
        <a:bodyPr/>
        <a:lstStyle/>
        <a:p>
          <a:r>
            <a:rPr lang="en-US"/>
            <a:t>A map is a collection of zero or more unordered pairs; in each pair, one element is a nonduplicate key and the other is a value associated with the key</a:t>
          </a:r>
        </a:p>
      </dgm:t>
    </dgm:pt>
    <dgm:pt modelId="{F4047085-213C-4EF8-89FA-8BBEFC67800A}" type="parTrans" cxnId="{1A5DBCA2-DB76-491E-A222-08ED21C1417C}">
      <dgm:prSet/>
      <dgm:spPr/>
      <dgm:t>
        <a:bodyPr/>
        <a:lstStyle/>
        <a:p>
          <a:endParaRPr lang="en-US"/>
        </a:p>
      </dgm:t>
    </dgm:pt>
    <dgm:pt modelId="{2CE2E774-2D20-4636-BBE4-386410E38CF5}" type="sibTrans" cxnId="{1A5DBCA2-DB76-491E-A222-08ED21C1417C}">
      <dgm:prSet phldrT="1"/>
      <dgm:spPr/>
      <dgm:t>
        <a:bodyPr/>
        <a:lstStyle/>
        <a:p>
          <a:r>
            <a:rPr lang="en-US"/>
            <a:t>1</a:t>
          </a:r>
        </a:p>
      </dgm:t>
    </dgm:pt>
    <dgm:pt modelId="{3E49B931-85A9-4943-AC81-7FACB30554F3}">
      <dgm:prSet/>
      <dgm:spPr/>
      <dgm:t>
        <a:bodyPr/>
        <a:lstStyle/>
        <a:p>
          <a:r>
            <a:rPr lang="en-US"/>
            <a:t>A multimap is a map that allows duplicate keys</a:t>
          </a:r>
        </a:p>
      </dgm:t>
    </dgm:pt>
    <dgm:pt modelId="{0119BC24-DA83-4BA2-9351-AB2CE012E6AC}" type="parTrans" cxnId="{4B36E8CF-2499-4FA6-B37C-012E5670CE61}">
      <dgm:prSet/>
      <dgm:spPr/>
      <dgm:t>
        <a:bodyPr/>
        <a:lstStyle/>
        <a:p>
          <a:endParaRPr lang="en-US"/>
        </a:p>
      </dgm:t>
    </dgm:pt>
    <dgm:pt modelId="{ADC2EC57-D642-42E8-B7C3-F2F776197944}" type="sibTrans" cxnId="{4B36E8CF-2499-4FA6-B37C-012E5670CE61}">
      <dgm:prSet phldrT="2"/>
      <dgm:spPr/>
      <dgm:t>
        <a:bodyPr/>
        <a:lstStyle/>
        <a:p>
          <a:r>
            <a:rPr lang="en-US"/>
            <a:t>2</a:t>
          </a:r>
        </a:p>
      </dgm:t>
    </dgm:pt>
    <dgm:pt modelId="{31C9A58D-07C8-4B4A-9350-A3E690EF4DF0}" type="pres">
      <dgm:prSet presAssocID="{C13C9EC4-2D95-44B5-8025-2F137747824B}" presName="Name0" presStyleCnt="0">
        <dgm:presLayoutVars>
          <dgm:animLvl val="lvl"/>
          <dgm:resizeHandles val="exact"/>
        </dgm:presLayoutVars>
      </dgm:prSet>
      <dgm:spPr/>
    </dgm:pt>
    <dgm:pt modelId="{26CFEE00-2C4E-094C-832B-FBEBA82E5EB9}" type="pres">
      <dgm:prSet presAssocID="{F89EFE0A-EB19-4A60-B5E7-F382A950DBBF}" presName="compositeNode" presStyleCnt="0">
        <dgm:presLayoutVars>
          <dgm:bulletEnabled val="1"/>
        </dgm:presLayoutVars>
      </dgm:prSet>
      <dgm:spPr/>
    </dgm:pt>
    <dgm:pt modelId="{0EE612FB-833F-1448-9097-1D3D770DD922}" type="pres">
      <dgm:prSet presAssocID="{F89EFE0A-EB19-4A60-B5E7-F382A950DBBF}" presName="bgRect" presStyleLbl="bgAccFollowNode1" presStyleIdx="0" presStyleCnt="2"/>
      <dgm:spPr/>
    </dgm:pt>
    <dgm:pt modelId="{9C17FF0A-2042-A347-AB37-8818A2BE8870}" type="pres">
      <dgm:prSet presAssocID="{2CE2E774-2D20-4636-BBE4-386410E38CF5}" presName="sibTransNodeCircle" presStyleLbl="alignNode1" presStyleIdx="0" presStyleCnt="4">
        <dgm:presLayoutVars>
          <dgm:chMax val="0"/>
          <dgm:bulletEnabled/>
        </dgm:presLayoutVars>
      </dgm:prSet>
      <dgm:spPr/>
    </dgm:pt>
    <dgm:pt modelId="{763E2C58-A6E3-4248-8B9D-81797DEA7A76}" type="pres">
      <dgm:prSet presAssocID="{F89EFE0A-EB19-4A60-B5E7-F382A950DBBF}" presName="bottomLine" presStyleLbl="alignNode1" presStyleIdx="1" presStyleCnt="4">
        <dgm:presLayoutVars/>
      </dgm:prSet>
      <dgm:spPr/>
    </dgm:pt>
    <dgm:pt modelId="{0E7259C8-7A8C-0548-91F5-6EF3820AB8AA}" type="pres">
      <dgm:prSet presAssocID="{F89EFE0A-EB19-4A60-B5E7-F382A950DBBF}" presName="nodeText" presStyleLbl="bgAccFollowNode1" presStyleIdx="0" presStyleCnt="2">
        <dgm:presLayoutVars>
          <dgm:bulletEnabled val="1"/>
        </dgm:presLayoutVars>
      </dgm:prSet>
      <dgm:spPr/>
    </dgm:pt>
    <dgm:pt modelId="{9500FB1F-CBC7-5849-AE50-5593CC80DFD5}" type="pres">
      <dgm:prSet presAssocID="{2CE2E774-2D20-4636-BBE4-386410E38CF5}" presName="sibTrans" presStyleCnt="0"/>
      <dgm:spPr/>
    </dgm:pt>
    <dgm:pt modelId="{18FD09DD-9B34-2549-AC6A-A24F5320DFD0}" type="pres">
      <dgm:prSet presAssocID="{3E49B931-85A9-4943-AC81-7FACB30554F3}" presName="compositeNode" presStyleCnt="0">
        <dgm:presLayoutVars>
          <dgm:bulletEnabled val="1"/>
        </dgm:presLayoutVars>
      </dgm:prSet>
      <dgm:spPr/>
    </dgm:pt>
    <dgm:pt modelId="{BE84075B-D280-A642-98FC-4DE0326ABB5D}" type="pres">
      <dgm:prSet presAssocID="{3E49B931-85A9-4943-AC81-7FACB30554F3}" presName="bgRect" presStyleLbl="bgAccFollowNode1" presStyleIdx="1" presStyleCnt="2"/>
      <dgm:spPr/>
    </dgm:pt>
    <dgm:pt modelId="{5B5CEF97-10F4-7F49-99C0-E44C05E48337}" type="pres">
      <dgm:prSet presAssocID="{ADC2EC57-D642-42E8-B7C3-F2F776197944}" presName="sibTransNodeCircle" presStyleLbl="alignNode1" presStyleIdx="2" presStyleCnt="4">
        <dgm:presLayoutVars>
          <dgm:chMax val="0"/>
          <dgm:bulletEnabled/>
        </dgm:presLayoutVars>
      </dgm:prSet>
      <dgm:spPr/>
    </dgm:pt>
    <dgm:pt modelId="{78461D35-7C9F-7642-962E-0B85F8E70D6A}" type="pres">
      <dgm:prSet presAssocID="{3E49B931-85A9-4943-AC81-7FACB30554F3}" presName="bottomLine" presStyleLbl="alignNode1" presStyleIdx="3" presStyleCnt="4">
        <dgm:presLayoutVars/>
      </dgm:prSet>
      <dgm:spPr/>
    </dgm:pt>
    <dgm:pt modelId="{EE964780-3BB4-4943-9FB5-8FDE5ECF518B}" type="pres">
      <dgm:prSet presAssocID="{3E49B931-85A9-4943-AC81-7FACB30554F3}" presName="nodeText" presStyleLbl="bgAccFollowNode1" presStyleIdx="1" presStyleCnt="2">
        <dgm:presLayoutVars>
          <dgm:bulletEnabled val="1"/>
        </dgm:presLayoutVars>
      </dgm:prSet>
      <dgm:spPr/>
    </dgm:pt>
  </dgm:ptLst>
  <dgm:cxnLst>
    <dgm:cxn modelId="{67C82706-E8FA-B245-90C8-FC6E2F998F5B}" type="presOf" srcId="{F89EFE0A-EB19-4A60-B5E7-F382A950DBBF}" destId="{0E7259C8-7A8C-0548-91F5-6EF3820AB8AA}" srcOrd="1" destOrd="0" presId="urn:microsoft.com/office/officeart/2016/7/layout/BasicLinearProcessNumbered"/>
    <dgm:cxn modelId="{0D77D30C-EB04-6245-8673-46EA903583F9}" type="presOf" srcId="{F89EFE0A-EB19-4A60-B5E7-F382A950DBBF}" destId="{0EE612FB-833F-1448-9097-1D3D770DD922}" srcOrd="0" destOrd="0" presId="urn:microsoft.com/office/officeart/2016/7/layout/BasicLinearProcessNumbered"/>
    <dgm:cxn modelId="{C075C61A-2152-7241-B50F-ECA2C45690D4}" type="presOf" srcId="{ADC2EC57-D642-42E8-B7C3-F2F776197944}" destId="{5B5CEF97-10F4-7F49-99C0-E44C05E48337}" srcOrd="0" destOrd="0" presId="urn:microsoft.com/office/officeart/2016/7/layout/BasicLinearProcessNumbered"/>
    <dgm:cxn modelId="{0080CF81-C56B-7742-AABD-FA865D8FF4C3}" type="presOf" srcId="{2CE2E774-2D20-4636-BBE4-386410E38CF5}" destId="{9C17FF0A-2042-A347-AB37-8818A2BE8870}" srcOrd="0" destOrd="0" presId="urn:microsoft.com/office/officeart/2016/7/layout/BasicLinearProcessNumbered"/>
    <dgm:cxn modelId="{1A5DBCA2-DB76-491E-A222-08ED21C1417C}" srcId="{C13C9EC4-2D95-44B5-8025-2F137747824B}" destId="{F89EFE0A-EB19-4A60-B5E7-F382A950DBBF}" srcOrd="0" destOrd="0" parTransId="{F4047085-213C-4EF8-89FA-8BBEFC67800A}" sibTransId="{2CE2E774-2D20-4636-BBE4-386410E38CF5}"/>
    <dgm:cxn modelId="{E810FAB6-898A-F44B-9D3D-AE145497575E}" type="presOf" srcId="{C13C9EC4-2D95-44B5-8025-2F137747824B}" destId="{31C9A58D-07C8-4B4A-9350-A3E690EF4DF0}" srcOrd="0" destOrd="0" presId="urn:microsoft.com/office/officeart/2016/7/layout/BasicLinearProcessNumbered"/>
    <dgm:cxn modelId="{4B36E8CF-2499-4FA6-B37C-012E5670CE61}" srcId="{C13C9EC4-2D95-44B5-8025-2F137747824B}" destId="{3E49B931-85A9-4943-AC81-7FACB30554F3}" srcOrd="1" destOrd="0" parTransId="{0119BC24-DA83-4BA2-9351-AB2CE012E6AC}" sibTransId="{ADC2EC57-D642-42E8-B7C3-F2F776197944}"/>
    <dgm:cxn modelId="{C19376D0-8503-0448-B891-9CC29B0FBA3A}" type="presOf" srcId="{3E49B931-85A9-4943-AC81-7FACB30554F3}" destId="{BE84075B-D280-A642-98FC-4DE0326ABB5D}" srcOrd="0" destOrd="0" presId="urn:microsoft.com/office/officeart/2016/7/layout/BasicLinearProcessNumbered"/>
    <dgm:cxn modelId="{306A95F7-BB06-6242-B27C-01B1CF447BAB}" type="presOf" srcId="{3E49B931-85A9-4943-AC81-7FACB30554F3}" destId="{EE964780-3BB4-4943-9FB5-8FDE5ECF518B}" srcOrd="1" destOrd="0" presId="urn:microsoft.com/office/officeart/2016/7/layout/BasicLinearProcessNumbered"/>
    <dgm:cxn modelId="{099FF8AF-7CAA-ED47-A616-DE595FF0D780}" type="presParOf" srcId="{31C9A58D-07C8-4B4A-9350-A3E690EF4DF0}" destId="{26CFEE00-2C4E-094C-832B-FBEBA82E5EB9}" srcOrd="0" destOrd="0" presId="urn:microsoft.com/office/officeart/2016/7/layout/BasicLinearProcessNumbered"/>
    <dgm:cxn modelId="{F235EDB2-6484-0446-8BCA-5F0B11D0D350}" type="presParOf" srcId="{26CFEE00-2C4E-094C-832B-FBEBA82E5EB9}" destId="{0EE612FB-833F-1448-9097-1D3D770DD922}" srcOrd="0" destOrd="0" presId="urn:microsoft.com/office/officeart/2016/7/layout/BasicLinearProcessNumbered"/>
    <dgm:cxn modelId="{B22C4487-19EC-1C41-B434-4881FD19AFFA}" type="presParOf" srcId="{26CFEE00-2C4E-094C-832B-FBEBA82E5EB9}" destId="{9C17FF0A-2042-A347-AB37-8818A2BE8870}" srcOrd="1" destOrd="0" presId="urn:microsoft.com/office/officeart/2016/7/layout/BasicLinearProcessNumbered"/>
    <dgm:cxn modelId="{FBE9366F-9B87-8E44-B0A4-6F45C8EF2A99}" type="presParOf" srcId="{26CFEE00-2C4E-094C-832B-FBEBA82E5EB9}" destId="{763E2C58-A6E3-4248-8B9D-81797DEA7A76}" srcOrd="2" destOrd="0" presId="urn:microsoft.com/office/officeart/2016/7/layout/BasicLinearProcessNumbered"/>
    <dgm:cxn modelId="{42354396-4EFA-1F46-9FF6-D64BA2CAF389}" type="presParOf" srcId="{26CFEE00-2C4E-094C-832B-FBEBA82E5EB9}" destId="{0E7259C8-7A8C-0548-91F5-6EF3820AB8AA}" srcOrd="3" destOrd="0" presId="urn:microsoft.com/office/officeart/2016/7/layout/BasicLinearProcessNumbered"/>
    <dgm:cxn modelId="{5E4E6A62-FAEA-3B49-B798-F40F79ED9236}" type="presParOf" srcId="{31C9A58D-07C8-4B4A-9350-A3E690EF4DF0}" destId="{9500FB1F-CBC7-5849-AE50-5593CC80DFD5}" srcOrd="1" destOrd="0" presId="urn:microsoft.com/office/officeart/2016/7/layout/BasicLinearProcessNumbered"/>
    <dgm:cxn modelId="{DCACA1B7-954C-0742-8A25-4C7F9F61E437}" type="presParOf" srcId="{31C9A58D-07C8-4B4A-9350-A3E690EF4DF0}" destId="{18FD09DD-9B34-2549-AC6A-A24F5320DFD0}" srcOrd="2" destOrd="0" presId="urn:microsoft.com/office/officeart/2016/7/layout/BasicLinearProcessNumbered"/>
    <dgm:cxn modelId="{3F273331-30A2-764A-B030-6818D3A489F1}" type="presParOf" srcId="{18FD09DD-9B34-2549-AC6A-A24F5320DFD0}" destId="{BE84075B-D280-A642-98FC-4DE0326ABB5D}" srcOrd="0" destOrd="0" presId="urn:microsoft.com/office/officeart/2016/7/layout/BasicLinearProcessNumbered"/>
    <dgm:cxn modelId="{54419757-B663-E149-9D89-6C9A858B1E37}" type="presParOf" srcId="{18FD09DD-9B34-2549-AC6A-A24F5320DFD0}" destId="{5B5CEF97-10F4-7F49-99C0-E44C05E48337}" srcOrd="1" destOrd="0" presId="urn:microsoft.com/office/officeart/2016/7/layout/BasicLinearProcessNumbered"/>
    <dgm:cxn modelId="{F702E663-E82D-ED43-9705-B08CC01A7FCD}" type="presParOf" srcId="{18FD09DD-9B34-2549-AC6A-A24F5320DFD0}" destId="{78461D35-7C9F-7642-962E-0B85F8E70D6A}" srcOrd="2" destOrd="0" presId="urn:microsoft.com/office/officeart/2016/7/layout/BasicLinearProcessNumbered"/>
    <dgm:cxn modelId="{E1D4253F-9BA5-E946-8DC7-DA3C385CC992}" type="presParOf" srcId="{18FD09DD-9B34-2549-AC6A-A24F5320DFD0}" destId="{EE964780-3BB4-4943-9FB5-8FDE5ECF518B}"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9A809A7-88D4-4BDE-83F8-EC981F1D35DB}" type="doc">
      <dgm:prSet loTypeId="urn:microsoft.com/office/officeart/2009/3/layout/HorizontalOrganizationChart" loCatId="hierarchy" qsTypeId="urn:microsoft.com/office/officeart/2005/8/quickstyle/simple1" qsCatId="simple" csTypeId="urn:microsoft.com/office/officeart/2005/8/colors/colorful2" csCatId="colorful"/>
      <dgm:spPr/>
      <dgm:t>
        <a:bodyPr/>
        <a:lstStyle/>
        <a:p>
          <a:endParaRPr lang="en-US"/>
        </a:p>
      </dgm:t>
    </dgm:pt>
    <dgm:pt modelId="{F65060B4-8299-461F-9AB3-398E6626D6E0}">
      <dgm:prSet/>
      <dgm:spPr/>
      <dgm:t>
        <a:bodyPr/>
        <a:lstStyle/>
        <a:p>
          <a:r>
            <a:rPr lang="en-US"/>
            <a:t>Iterators are similar to pointers. In general, an iterator points to the elements of a container (sequence or associative)</a:t>
          </a:r>
        </a:p>
      </dgm:t>
    </dgm:pt>
    <dgm:pt modelId="{F1F39AB9-3BD6-4C49-8F36-E1D57B68CF79}" type="parTrans" cxnId="{73CAC809-7C19-4C35-8FC5-B2FFEA76D94C}">
      <dgm:prSet/>
      <dgm:spPr/>
      <dgm:t>
        <a:bodyPr/>
        <a:lstStyle/>
        <a:p>
          <a:endParaRPr lang="en-US"/>
        </a:p>
      </dgm:t>
    </dgm:pt>
    <dgm:pt modelId="{28903C6E-7BA5-486A-BB30-0A8F2E697A6C}" type="sibTrans" cxnId="{73CAC809-7C19-4C35-8FC5-B2FFEA76D94C}">
      <dgm:prSet/>
      <dgm:spPr/>
      <dgm:t>
        <a:bodyPr/>
        <a:lstStyle/>
        <a:p>
          <a:endParaRPr lang="en-US"/>
        </a:p>
      </dgm:t>
    </dgm:pt>
    <dgm:pt modelId="{36B18E97-7B6B-4A83-A0FE-EBF50E93EDAB}">
      <dgm:prSet/>
      <dgm:spPr/>
      <dgm:t>
        <a:bodyPr/>
        <a:lstStyle/>
        <a:p>
          <a:r>
            <a:rPr lang="en-US"/>
            <a:t>With the help of iterators we can successfully access each element of a container</a:t>
          </a:r>
        </a:p>
      </dgm:t>
    </dgm:pt>
    <dgm:pt modelId="{C1D45C2B-E2D2-4129-AB86-B6A54B1C70CF}" type="parTrans" cxnId="{C5717B2F-3575-4BD2-9477-94ABE5EDC60E}">
      <dgm:prSet/>
      <dgm:spPr/>
      <dgm:t>
        <a:bodyPr/>
        <a:lstStyle/>
        <a:p>
          <a:endParaRPr lang="en-US"/>
        </a:p>
      </dgm:t>
    </dgm:pt>
    <dgm:pt modelId="{B9E3CA84-13E8-4744-AA63-03922016D41A}" type="sibTrans" cxnId="{C5717B2F-3575-4BD2-9477-94ABE5EDC60E}">
      <dgm:prSet/>
      <dgm:spPr/>
      <dgm:t>
        <a:bodyPr/>
        <a:lstStyle/>
        <a:p>
          <a:endParaRPr lang="en-US"/>
        </a:p>
      </dgm:t>
    </dgm:pt>
    <dgm:pt modelId="{1A7D1AED-5B29-4503-872B-608971585B11}">
      <dgm:prSet/>
      <dgm:spPr/>
      <dgm:t>
        <a:bodyPr/>
        <a:lstStyle/>
        <a:p>
          <a:r>
            <a:rPr lang="en-US"/>
            <a:t>The most common operations on iterators are ++ (increment), and * (deference)</a:t>
          </a:r>
        </a:p>
      </dgm:t>
    </dgm:pt>
    <dgm:pt modelId="{34E6EE57-91DB-486F-A239-19C23E62E628}" type="parTrans" cxnId="{F2D0EB96-028F-4F0D-9034-434A8085AE13}">
      <dgm:prSet/>
      <dgm:spPr/>
      <dgm:t>
        <a:bodyPr/>
        <a:lstStyle/>
        <a:p>
          <a:endParaRPr lang="en-US"/>
        </a:p>
      </dgm:t>
    </dgm:pt>
    <dgm:pt modelId="{5DC0DAE5-6C19-4820-99B5-D6DF4019F4A5}" type="sibTrans" cxnId="{F2D0EB96-028F-4F0D-9034-434A8085AE13}">
      <dgm:prSet/>
      <dgm:spPr/>
      <dgm:t>
        <a:bodyPr/>
        <a:lstStyle/>
        <a:p>
          <a:endParaRPr lang="en-US"/>
        </a:p>
      </dgm:t>
    </dgm:pt>
    <dgm:pt modelId="{105FB339-5E69-F84A-9483-7205FDC9B768}" type="pres">
      <dgm:prSet presAssocID="{99A809A7-88D4-4BDE-83F8-EC981F1D35DB}" presName="hierChild1" presStyleCnt="0">
        <dgm:presLayoutVars>
          <dgm:orgChart val="1"/>
          <dgm:chPref val="1"/>
          <dgm:dir/>
          <dgm:animOne val="branch"/>
          <dgm:animLvl val="lvl"/>
          <dgm:resizeHandles/>
        </dgm:presLayoutVars>
      </dgm:prSet>
      <dgm:spPr/>
    </dgm:pt>
    <dgm:pt modelId="{68400FC6-09A9-2644-A4EF-96853F9636F0}" type="pres">
      <dgm:prSet presAssocID="{F65060B4-8299-461F-9AB3-398E6626D6E0}" presName="hierRoot1" presStyleCnt="0">
        <dgm:presLayoutVars>
          <dgm:hierBranch val="init"/>
        </dgm:presLayoutVars>
      </dgm:prSet>
      <dgm:spPr/>
    </dgm:pt>
    <dgm:pt modelId="{6A0B1181-D825-724C-B3D3-0561B1127F3C}" type="pres">
      <dgm:prSet presAssocID="{F65060B4-8299-461F-9AB3-398E6626D6E0}" presName="rootComposite1" presStyleCnt="0"/>
      <dgm:spPr/>
    </dgm:pt>
    <dgm:pt modelId="{C0A0C649-FF41-5842-A06D-2A13568B64FC}" type="pres">
      <dgm:prSet presAssocID="{F65060B4-8299-461F-9AB3-398E6626D6E0}" presName="rootText1" presStyleLbl="node0" presStyleIdx="0" presStyleCnt="3">
        <dgm:presLayoutVars>
          <dgm:chPref val="3"/>
        </dgm:presLayoutVars>
      </dgm:prSet>
      <dgm:spPr/>
    </dgm:pt>
    <dgm:pt modelId="{5DFE3641-C6CF-D34A-9B2C-74D34632B5B8}" type="pres">
      <dgm:prSet presAssocID="{F65060B4-8299-461F-9AB3-398E6626D6E0}" presName="rootConnector1" presStyleLbl="node1" presStyleIdx="0" presStyleCnt="0"/>
      <dgm:spPr/>
    </dgm:pt>
    <dgm:pt modelId="{32B6720F-DD45-D843-9863-F055E0156B4D}" type="pres">
      <dgm:prSet presAssocID="{F65060B4-8299-461F-9AB3-398E6626D6E0}" presName="hierChild2" presStyleCnt="0"/>
      <dgm:spPr/>
    </dgm:pt>
    <dgm:pt modelId="{7F80A62F-B531-0F4A-AD75-8C268DD9AB62}" type="pres">
      <dgm:prSet presAssocID="{F65060B4-8299-461F-9AB3-398E6626D6E0}" presName="hierChild3" presStyleCnt="0"/>
      <dgm:spPr/>
    </dgm:pt>
    <dgm:pt modelId="{C772B441-DD96-9A4E-BA4B-FE5C728870A9}" type="pres">
      <dgm:prSet presAssocID="{36B18E97-7B6B-4A83-A0FE-EBF50E93EDAB}" presName="hierRoot1" presStyleCnt="0">
        <dgm:presLayoutVars>
          <dgm:hierBranch val="init"/>
        </dgm:presLayoutVars>
      </dgm:prSet>
      <dgm:spPr/>
    </dgm:pt>
    <dgm:pt modelId="{8C5D546D-ABFB-064E-AF8D-6F16145F37B3}" type="pres">
      <dgm:prSet presAssocID="{36B18E97-7B6B-4A83-A0FE-EBF50E93EDAB}" presName="rootComposite1" presStyleCnt="0"/>
      <dgm:spPr/>
    </dgm:pt>
    <dgm:pt modelId="{3F75278F-3979-8C43-BFED-A680FA97316B}" type="pres">
      <dgm:prSet presAssocID="{36B18E97-7B6B-4A83-A0FE-EBF50E93EDAB}" presName="rootText1" presStyleLbl="node0" presStyleIdx="1" presStyleCnt="3">
        <dgm:presLayoutVars>
          <dgm:chPref val="3"/>
        </dgm:presLayoutVars>
      </dgm:prSet>
      <dgm:spPr/>
    </dgm:pt>
    <dgm:pt modelId="{4444D09E-03EF-6A4C-84F3-E7B851585260}" type="pres">
      <dgm:prSet presAssocID="{36B18E97-7B6B-4A83-A0FE-EBF50E93EDAB}" presName="rootConnector1" presStyleLbl="node1" presStyleIdx="0" presStyleCnt="0"/>
      <dgm:spPr/>
    </dgm:pt>
    <dgm:pt modelId="{17FEF71E-425C-2D45-A272-2150247C5E9F}" type="pres">
      <dgm:prSet presAssocID="{36B18E97-7B6B-4A83-A0FE-EBF50E93EDAB}" presName="hierChild2" presStyleCnt="0"/>
      <dgm:spPr/>
    </dgm:pt>
    <dgm:pt modelId="{8C12BA2B-42C6-FF4C-83EC-B15873092C79}" type="pres">
      <dgm:prSet presAssocID="{36B18E97-7B6B-4A83-A0FE-EBF50E93EDAB}" presName="hierChild3" presStyleCnt="0"/>
      <dgm:spPr/>
    </dgm:pt>
    <dgm:pt modelId="{0A7403E0-D346-BE40-ADBC-D9505F496759}" type="pres">
      <dgm:prSet presAssocID="{1A7D1AED-5B29-4503-872B-608971585B11}" presName="hierRoot1" presStyleCnt="0">
        <dgm:presLayoutVars>
          <dgm:hierBranch val="init"/>
        </dgm:presLayoutVars>
      </dgm:prSet>
      <dgm:spPr/>
    </dgm:pt>
    <dgm:pt modelId="{045ABF82-CC75-CD48-A1BC-BDD946C0A01A}" type="pres">
      <dgm:prSet presAssocID="{1A7D1AED-5B29-4503-872B-608971585B11}" presName="rootComposite1" presStyleCnt="0"/>
      <dgm:spPr/>
    </dgm:pt>
    <dgm:pt modelId="{E91F7B43-67D7-884D-9B24-553134D2D183}" type="pres">
      <dgm:prSet presAssocID="{1A7D1AED-5B29-4503-872B-608971585B11}" presName="rootText1" presStyleLbl="node0" presStyleIdx="2" presStyleCnt="3">
        <dgm:presLayoutVars>
          <dgm:chPref val="3"/>
        </dgm:presLayoutVars>
      </dgm:prSet>
      <dgm:spPr/>
    </dgm:pt>
    <dgm:pt modelId="{8744FA34-0137-A246-BF3F-14AD98076F92}" type="pres">
      <dgm:prSet presAssocID="{1A7D1AED-5B29-4503-872B-608971585B11}" presName="rootConnector1" presStyleLbl="node1" presStyleIdx="0" presStyleCnt="0"/>
      <dgm:spPr/>
    </dgm:pt>
    <dgm:pt modelId="{3A6AE3C5-AA28-104C-B7C4-EB2F1D34277D}" type="pres">
      <dgm:prSet presAssocID="{1A7D1AED-5B29-4503-872B-608971585B11}" presName="hierChild2" presStyleCnt="0"/>
      <dgm:spPr/>
    </dgm:pt>
    <dgm:pt modelId="{79D9AC56-F75B-F348-92E6-A4E70E1A44D7}" type="pres">
      <dgm:prSet presAssocID="{1A7D1AED-5B29-4503-872B-608971585B11}" presName="hierChild3" presStyleCnt="0"/>
      <dgm:spPr/>
    </dgm:pt>
  </dgm:ptLst>
  <dgm:cxnLst>
    <dgm:cxn modelId="{73CAC809-7C19-4C35-8FC5-B2FFEA76D94C}" srcId="{99A809A7-88D4-4BDE-83F8-EC981F1D35DB}" destId="{F65060B4-8299-461F-9AB3-398E6626D6E0}" srcOrd="0" destOrd="0" parTransId="{F1F39AB9-3BD6-4C49-8F36-E1D57B68CF79}" sibTransId="{28903C6E-7BA5-486A-BB30-0A8F2E697A6C}"/>
    <dgm:cxn modelId="{EE8D1426-CA1D-A844-BFFC-41BF599C23B0}" type="presOf" srcId="{F65060B4-8299-461F-9AB3-398E6626D6E0}" destId="{C0A0C649-FF41-5842-A06D-2A13568B64FC}" srcOrd="0" destOrd="0" presId="urn:microsoft.com/office/officeart/2009/3/layout/HorizontalOrganizationChart"/>
    <dgm:cxn modelId="{C5717B2F-3575-4BD2-9477-94ABE5EDC60E}" srcId="{99A809A7-88D4-4BDE-83F8-EC981F1D35DB}" destId="{36B18E97-7B6B-4A83-A0FE-EBF50E93EDAB}" srcOrd="1" destOrd="0" parTransId="{C1D45C2B-E2D2-4129-AB86-B6A54B1C70CF}" sibTransId="{B9E3CA84-13E8-4744-AA63-03922016D41A}"/>
    <dgm:cxn modelId="{86006D3A-CF34-C84C-90A8-CA2242045DFD}" type="presOf" srcId="{1A7D1AED-5B29-4503-872B-608971585B11}" destId="{8744FA34-0137-A246-BF3F-14AD98076F92}" srcOrd="1" destOrd="0" presId="urn:microsoft.com/office/officeart/2009/3/layout/HorizontalOrganizationChart"/>
    <dgm:cxn modelId="{0054B66D-6DCC-204F-A522-2A9161CD29FB}" type="presOf" srcId="{99A809A7-88D4-4BDE-83F8-EC981F1D35DB}" destId="{105FB339-5E69-F84A-9483-7205FDC9B768}" srcOrd="0" destOrd="0" presId="urn:microsoft.com/office/officeart/2009/3/layout/HorizontalOrganizationChart"/>
    <dgm:cxn modelId="{F2D0EB96-028F-4F0D-9034-434A8085AE13}" srcId="{99A809A7-88D4-4BDE-83F8-EC981F1D35DB}" destId="{1A7D1AED-5B29-4503-872B-608971585B11}" srcOrd="2" destOrd="0" parTransId="{34E6EE57-91DB-486F-A239-19C23E62E628}" sibTransId="{5DC0DAE5-6C19-4820-99B5-D6DF4019F4A5}"/>
    <dgm:cxn modelId="{1E40D29A-780D-2540-BE32-EE1009D095B1}" type="presOf" srcId="{F65060B4-8299-461F-9AB3-398E6626D6E0}" destId="{5DFE3641-C6CF-D34A-9B2C-74D34632B5B8}" srcOrd="1" destOrd="0" presId="urn:microsoft.com/office/officeart/2009/3/layout/HorizontalOrganizationChart"/>
    <dgm:cxn modelId="{EC9C65AE-6F08-AC4B-92E0-C301F2C3DFB3}" type="presOf" srcId="{1A7D1AED-5B29-4503-872B-608971585B11}" destId="{E91F7B43-67D7-884D-9B24-553134D2D183}" srcOrd="0" destOrd="0" presId="urn:microsoft.com/office/officeart/2009/3/layout/HorizontalOrganizationChart"/>
    <dgm:cxn modelId="{95582CD5-7EDE-7745-8C18-F08ADEABAD35}" type="presOf" srcId="{36B18E97-7B6B-4A83-A0FE-EBF50E93EDAB}" destId="{4444D09E-03EF-6A4C-84F3-E7B851585260}" srcOrd="1" destOrd="0" presId="urn:microsoft.com/office/officeart/2009/3/layout/HorizontalOrganizationChart"/>
    <dgm:cxn modelId="{5D494ED8-D0A0-AF43-9629-C15F926D9CC4}" type="presOf" srcId="{36B18E97-7B6B-4A83-A0FE-EBF50E93EDAB}" destId="{3F75278F-3979-8C43-BFED-A680FA97316B}" srcOrd="0" destOrd="0" presId="urn:microsoft.com/office/officeart/2009/3/layout/HorizontalOrganizationChart"/>
    <dgm:cxn modelId="{D8EC61B2-5112-0D47-8C91-103BEBDBF888}" type="presParOf" srcId="{105FB339-5E69-F84A-9483-7205FDC9B768}" destId="{68400FC6-09A9-2644-A4EF-96853F9636F0}" srcOrd="0" destOrd="0" presId="urn:microsoft.com/office/officeart/2009/3/layout/HorizontalOrganizationChart"/>
    <dgm:cxn modelId="{204DEEC3-AD24-CF4D-87C2-0DCA68638098}" type="presParOf" srcId="{68400FC6-09A9-2644-A4EF-96853F9636F0}" destId="{6A0B1181-D825-724C-B3D3-0561B1127F3C}" srcOrd="0" destOrd="0" presId="urn:microsoft.com/office/officeart/2009/3/layout/HorizontalOrganizationChart"/>
    <dgm:cxn modelId="{ADBED938-CE71-104C-BA41-7BB699CB0E0B}" type="presParOf" srcId="{6A0B1181-D825-724C-B3D3-0561B1127F3C}" destId="{C0A0C649-FF41-5842-A06D-2A13568B64FC}" srcOrd="0" destOrd="0" presId="urn:microsoft.com/office/officeart/2009/3/layout/HorizontalOrganizationChart"/>
    <dgm:cxn modelId="{C88A14BC-EA7E-3E43-B984-C96BBCB6644E}" type="presParOf" srcId="{6A0B1181-D825-724C-B3D3-0561B1127F3C}" destId="{5DFE3641-C6CF-D34A-9B2C-74D34632B5B8}" srcOrd="1" destOrd="0" presId="urn:microsoft.com/office/officeart/2009/3/layout/HorizontalOrganizationChart"/>
    <dgm:cxn modelId="{4BFC8ED7-3F69-CB4A-9E7C-48DB9D6A6D65}" type="presParOf" srcId="{68400FC6-09A9-2644-A4EF-96853F9636F0}" destId="{32B6720F-DD45-D843-9863-F055E0156B4D}" srcOrd="1" destOrd="0" presId="urn:microsoft.com/office/officeart/2009/3/layout/HorizontalOrganizationChart"/>
    <dgm:cxn modelId="{991C6E0D-4FB7-8046-BE14-1E3B4B60D50C}" type="presParOf" srcId="{68400FC6-09A9-2644-A4EF-96853F9636F0}" destId="{7F80A62F-B531-0F4A-AD75-8C268DD9AB62}" srcOrd="2" destOrd="0" presId="urn:microsoft.com/office/officeart/2009/3/layout/HorizontalOrganizationChart"/>
    <dgm:cxn modelId="{E4953AA9-1233-9A4C-93A0-B503D2B9AE5B}" type="presParOf" srcId="{105FB339-5E69-F84A-9483-7205FDC9B768}" destId="{C772B441-DD96-9A4E-BA4B-FE5C728870A9}" srcOrd="1" destOrd="0" presId="urn:microsoft.com/office/officeart/2009/3/layout/HorizontalOrganizationChart"/>
    <dgm:cxn modelId="{10845845-3960-FA4B-B324-8EE81E896DDA}" type="presParOf" srcId="{C772B441-DD96-9A4E-BA4B-FE5C728870A9}" destId="{8C5D546D-ABFB-064E-AF8D-6F16145F37B3}" srcOrd="0" destOrd="0" presId="urn:microsoft.com/office/officeart/2009/3/layout/HorizontalOrganizationChart"/>
    <dgm:cxn modelId="{4F22C0AF-1C24-D542-8BB6-D01BD62E7525}" type="presParOf" srcId="{8C5D546D-ABFB-064E-AF8D-6F16145F37B3}" destId="{3F75278F-3979-8C43-BFED-A680FA97316B}" srcOrd="0" destOrd="0" presId="urn:microsoft.com/office/officeart/2009/3/layout/HorizontalOrganizationChart"/>
    <dgm:cxn modelId="{C1C78AF4-EC8D-0941-8B68-1010C786B18B}" type="presParOf" srcId="{8C5D546D-ABFB-064E-AF8D-6F16145F37B3}" destId="{4444D09E-03EF-6A4C-84F3-E7B851585260}" srcOrd="1" destOrd="0" presId="urn:microsoft.com/office/officeart/2009/3/layout/HorizontalOrganizationChart"/>
    <dgm:cxn modelId="{5F984EBD-98EB-3146-AE0F-DD89FFED8852}" type="presParOf" srcId="{C772B441-DD96-9A4E-BA4B-FE5C728870A9}" destId="{17FEF71E-425C-2D45-A272-2150247C5E9F}" srcOrd="1" destOrd="0" presId="urn:microsoft.com/office/officeart/2009/3/layout/HorizontalOrganizationChart"/>
    <dgm:cxn modelId="{AF9749AF-FA32-1A4B-AD8D-EB3D7E7AB97F}" type="presParOf" srcId="{C772B441-DD96-9A4E-BA4B-FE5C728870A9}" destId="{8C12BA2B-42C6-FF4C-83EC-B15873092C79}" srcOrd="2" destOrd="0" presId="urn:microsoft.com/office/officeart/2009/3/layout/HorizontalOrganizationChart"/>
    <dgm:cxn modelId="{D35DD3C9-ED07-5442-822E-EA46925F0F40}" type="presParOf" srcId="{105FB339-5E69-F84A-9483-7205FDC9B768}" destId="{0A7403E0-D346-BE40-ADBC-D9505F496759}" srcOrd="2" destOrd="0" presId="urn:microsoft.com/office/officeart/2009/3/layout/HorizontalOrganizationChart"/>
    <dgm:cxn modelId="{2B08704F-F6B8-BE4E-83BB-9B6BF259E55B}" type="presParOf" srcId="{0A7403E0-D346-BE40-ADBC-D9505F496759}" destId="{045ABF82-CC75-CD48-A1BC-BDD946C0A01A}" srcOrd="0" destOrd="0" presId="urn:microsoft.com/office/officeart/2009/3/layout/HorizontalOrganizationChart"/>
    <dgm:cxn modelId="{DC9A12DE-6CA5-A74B-89D7-06F10CBBDEF9}" type="presParOf" srcId="{045ABF82-CC75-CD48-A1BC-BDD946C0A01A}" destId="{E91F7B43-67D7-884D-9B24-553134D2D183}" srcOrd="0" destOrd="0" presId="urn:microsoft.com/office/officeart/2009/3/layout/HorizontalOrganizationChart"/>
    <dgm:cxn modelId="{677EC554-74AF-4E45-BE25-48672CC52565}" type="presParOf" srcId="{045ABF82-CC75-CD48-A1BC-BDD946C0A01A}" destId="{8744FA34-0137-A246-BF3F-14AD98076F92}" srcOrd="1" destOrd="0" presId="urn:microsoft.com/office/officeart/2009/3/layout/HorizontalOrganizationChart"/>
    <dgm:cxn modelId="{C9B18340-EC20-C248-9E3D-9D7519D09577}" type="presParOf" srcId="{0A7403E0-D346-BE40-ADBC-D9505F496759}" destId="{3A6AE3C5-AA28-104C-B7C4-EB2F1D34277D}" srcOrd="1" destOrd="0" presId="urn:microsoft.com/office/officeart/2009/3/layout/HorizontalOrganizationChart"/>
    <dgm:cxn modelId="{DDBCE7E9-9726-DE40-96E2-5B1AC54F8ECC}" type="presParOf" srcId="{0A7403E0-D346-BE40-ADBC-D9505F496759}" destId="{79D9AC56-F75B-F348-92E6-A4E70E1A44D7}"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06E80F-65C6-1346-A87B-91A28F3E4FE1}">
      <dsp:nvSpPr>
        <dsp:cNvPr id="0" name=""/>
        <dsp:cNvSpPr/>
      </dsp:nvSpPr>
      <dsp:spPr>
        <a:xfrm>
          <a:off x="244260" y="3160473"/>
          <a:ext cx="1954081" cy="665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55650">
            <a:lnSpc>
              <a:spcPct val="90000"/>
            </a:lnSpc>
            <a:spcBef>
              <a:spcPct val="0"/>
            </a:spcBef>
            <a:spcAft>
              <a:spcPct val="35000"/>
            </a:spcAft>
            <a:buNone/>
            <a:defRPr b="1"/>
          </a:pPr>
          <a:r>
            <a:rPr lang="en-US" sz="1700" kern="1200"/>
            <a:t>1990</a:t>
          </a:r>
        </a:p>
      </dsp:txBody>
      <dsp:txXfrm>
        <a:off x="244260" y="3160473"/>
        <a:ext cx="1954081" cy="665053"/>
      </dsp:txXfrm>
    </dsp:sp>
    <dsp:sp modelId="{24A49806-98D2-D446-AB54-02D15F949ECF}">
      <dsp:nvSpPr>
        <dsp:cNvPr id="0" name=""/>
        <dsp:cNvSpPr/>
      </dsp:nvSpPr>
      <dsp:spPr>
        <a:xfrm>
          <a:off x="0" y="2825004"/>
          <a:ext cx="4885203" cy="235417"/>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F2DFA487-59A2-6841-BF90-94D2B1645913}">
      <dsp:nvSpPr>
        <dsp:cNvPr id="0" name=""/>
        <dsp:cNvSpPr/>
      </dsp:nvSpPr>
      <dsp:spPr>
        <a:xfrm>
          <a:off x="146556" y="285075"/>
          <a:ext cx="2149489" cy="1539406"/>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r>
            <a:rPr lang="en-US" sz="1300" kern="1200"/>
            <a:t>In 1990, Alex Stepanov and Meng Lee of Hewlett Packard Laboratories extended C++ with a library of class and function templates which has come to be known as the STL.</a:t>
          </a:r>
        </a:p>
      </dsp:txBody>
      <dsp:txXfrm>
        <a:off x="146556" y="285075"/>
        <a:ext cx="2149489" cy="1539406"/>
      </dsp:txXfrm>
    </dsp:sp>
    <dsp:sp modelId="{A6197118-51FC-C046-BA34-DF9F453CD561}">
      <dsp:nvSpPr>
        <dsp:cNvPr id="0" name=""/>
        <dsp:cNvSpPr/>
      </dsp:nvSpPr>
      <dsp:spPr>
        <a:xfrm>
          <a:off x="1221300" y="1824482"/>
          <a:ext cx="0" cy="1000522"/>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sp:spPr>
      <dsp:style>
        <a:lnRef idx="2">
          <a:scrgbClr r="0" g="0" b="0"/>
        </a:lnRef>
        <a:fillRef idx="1">
          <a:scrgbClr r="0" g="0" b="0"/>
        </a:fillRef>
        <a:effectRef idx="1">
          <a:scrgbClr r="0" g="0" b="0"/>
        </a:effectRef>
        <a:fontRef idx="minor">
          <a:schemeClr val="lt1"/>
        </a:fontRef>
      </dsp:style>
    </dsp:sp>
    <dsp:sp modelId="{721709AE-88B1-F84E-AEFF-DF456E70BABC}">
      <dsp:nvSpPr>
        <dsp:cNvPr id="0" name=""/>
        <dsp:cNvSpPr/>
      </dsp:nvSpPr>
      <dsp:spPr>
        <a:xfrm>
          <a:off x="2686861" y="2059899"/>
          <a:ext cx="1954081" cy="665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55650">
            <a:lnSpc>
              <a:spcPct val="90000"/>
            </a:lnSpc>
            <a:spcBef>
              <a:spcPct val="0"/>
            </a:spcBef>
            <a:spcAft>
              <a:spcPct val="35000"/>
            </a:spcAft>
            <a:buNone/>
            <a:defRPr b="1"/>
          </a:pPr>
          <a:r>
            <a:rPr lang="en-US" sz="1700" kern="1200"/>
            <a:t>1994</a:t>
          </a:r>
        </a:p>
      </dsp:txBody>
      <dsp:txXfrm>
        <a:off x="2686861" y="2059899"/>
        <a:ext cx="1954081" cy="665053"/>
      </dsp:txXfrm>
    </dsp:sp>
    <dsp:sp modelId="{B726C869-5B71-A647-8639-60D85A717F83}">
      <dsp:nvSpPr>
        <dsp:cNvPr id="0" name=""/>
        <dsp:cNvSpPr/>
      </dsp:nvSpPr>
      <dsp:spPr>
        <a:xfrm>
          <a:off x="2589157" y="4060943"/>
          <a:ext cx="2149489" cy="821016"/>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r>
            <a:rPr lang="en-US" sz="1300" kern="1200"/>
            <a:t>In 1994, STL was adopted as part of ANSI/ISO Standard C++.</a:t>
          </a:r>
        </a:p>
      </dsp:txBody>
      <dsp:txXfrm>
        <a:off x="2589157" y="4060943"/>
        <a:ext cx="2149489" cy="821016"/>
      </dsp:txXfrm>
    </dsp:sp>
    <dsp:sp modelId="{8DF723AC-B49A-CC45-8396-0400E4AA8BF0}">
      <dsp:nvSpPr>
        <dsp:cNvPr id="0" name=""/>
        <dsp:cNvSpPr/>
      </dsp:nvSpPr>
      <dsp:spPr>
        <a:xfrm>
          <a:off x="3663902" y="3060421"/>
          <a:ext cx="0" cy="1000522"/>
        </a:xfrm>
        <a:prstGeom prst="line">
          <a:avLst/>
        </a:prstGeom>
        <a:solidFill>
          <a:schemeClr val="accent5">
            <a:hueOff val="-6758543"/>
            <a:satOff val="-17419"/>
            <a:lumOff val="-11765"/>
            <a:alphaOff val="0"/>
          </a:schemeClr>
        </a:solidFill>
        <a:ln w="6350" cap="flat" cmpd="sng" algn="ctr">
          <a:solidFill>
            <a:schemeClr val="accent5">
              <a:hueOff val="-6758543"/>
              <a:satOff val="-17419"/>
              <a:lumOff val="-11765"/>
              <a:alphaOff val="0"/>
            </a:schemeClr>
          </a:solidFill>
          <a:prstDash val="dash"/>
          <a:miter lim="800000"/>
        </a:ln>
        <a:effectLst/>
      </dsp:spPr>
      <dsp:style>
        <a:lnRef idx="2">
          <a:scrgbClr r="0" g="0" b="0"/>
        </a:lnRef>
        <a:fillRef idx="1">
          <a:scrgbClr r="0" g="0" b="0"/>
        </a:fillRef>
        <a:effectRef idx="1">
          <a:scrgbClr r="0" g="0" b="0"/>
        </a:effectRef>
        <a:fontRef idx="minor">
          <a:schemeClr val="lt1"/>
        </a:fontRef>
      </dsp:style>
    </dsp:sp>
    <dsp:sp modelId="{5F70F853-3AE4-5349-B030-685D9FE7036B}">
      <dsp:nvSpPr>
        <dsp:cNvPr id="0" name=""/>
        <dsp:cNvSpPr/>
      </dsp:nvSpPr>
      <dsp:spPr>
        <a:xfrm>
          <a:off x="1147732" y="2869145"/>
          <a:ext cx="147135" cy="147135"/>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3005DE82-8E7E-C64B-A78C-A3A1E2B84F03}">
      <dsp:nvSpPr>
        <dsp:cNvPr id="0" name=""/>
        <dsp:cNvSpPr/>
      </dsp:nvSpPr>
      <dsp:spPr>
        <a:xfrm>
          <a:off x="3590334" y="2869145"/>
          <a:ext cx="147135" cy="147135"/>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083D11-7139-1D41-85A4-76217B4D8DC8}">
      <dsp:nvSpPr>
        <dsp:cNvPr id="0" name=""/>
        <dsp:cNvSpPr/>
      </dsp:nvSpPr>
      <dsp:spPr>
        <a:xfrm>
          <a:off x="2222254" y="5074570"/>
          <a:ext cx="440693" cy="473746"/>
        </a:xfrm>
        <a:custGeom>
          <a:avLst/>
          <a:gdLst/>
          <a:ahLst/>
          <a:cxnLst/>
          <a:rect l="0" t="0" r="0" b="0"/>
          <a:pathLst>
            <a:path>
              <a:moveTo>
                <a:pt x="0" y="0"/>
              </a:moveTo>
              <a:lnTo>
                <a:pt x="220346" y="0"/>
              </a:lnTo>
              <a:lnTo>
                <a:pt x="220346" y="473746"/>
              </a:lnTo>
              <a:lnTo>
                <a:pt x="440693" y="47374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5F25B5-B08F-2041-A4F6-F09104495202}">
      <dsp:nvSpPr>
        <dsp:cNvPr id="0" name=""/>
        <dsp:cNvSpPr/>
      </dsp:nvSpPr>
      <dsp:spPr>
        <a:xfrm>
          <a:off x="2222254" y="4600824"/>
          <a:ext cx="440693" cy="473746"/>
        </a:xfrm>
        <a:custGeom>
          <a:avLst/>
          <a:gdLst/>
          <a:ahLst/>
          <a:cxnLst/>
          <a:rect l="0" t="0" r="0" b="0"/>
          <a:pathLst>
            <a:path>
              <a:moveTo>
                <a:pt x="0" y="473746"/>
              </a:moveTo>
              <a:lnTo>
                <a:pt x="220346" y="473746"/>
              </a:lnTo>
              <a:lnTo>
                <a:pt x="220346" y="0"/>
              </a:lnTo>
              <a:lnTo>
                <a:pt x="440693"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8F167B-A738-294D-94D1-E1CDE371D473}">
      <dsp:nvSpPr>
        <dsp:cNvPr id="0" name=""/>
        <dsp:cNvSpPr/>
      </dsp:nvSpPr>
      <dsp:spPr>
        <a:xfrm>
          <a:off x="18784" y="1080"/>
          <a:ext cx="2203469" cy="67205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STL offers an assortment of containers</a:t>
          </a:r>
        </a:p>
      </dsp:txBody>
      <dsp:txXfrm>
        <a:off x="18784" y="1080"/>
        <a:ext cx="2203469" cy="672058"/>
      </dsp:txXfrm>
    </dsp:sp>
    <dsp:sp modelId="{46121F70-002C-0248-88C4-9580574ED6EC}">
      <dsp:nvSpPr>
        <dsp:cNvPr id="0" name=""/>
        <dsp:cNvSpPr/>
      </dsp:nvSpPr>
      <dsp:spPr>
        <a:xfrm>
          <a:off x="18784" y="948572"/>
          <a:ext cx="2203469" cy="67205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STL publicizes the time and storage complexity of its containers</a:t>
          </a:r>
        </a:p>
      </dsp:txBody>
      <dsp:txXfrm>
        <a:off x="18784" y="948572"/>
        <a:ext cx="2203469" cy="672058"/>
      </dsp:txXfrm>
    </dsp:sp>
    <dsp:sp modelId="{E29D9780-3B54-0841-A44E-8F05235DB414}">
      <dsp:nvSpPr>
        <dsp:cNvPr id="0" name=""/>
        <dsp:cNvSpPr/>
      </dsp:nvSpPr>
      <dsp:spPr>
        <a:xfrm>
          <a:off x="18784" y="1896064"/>
          <a:ext cx="2203469" cy="67205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STL containers grow and shrink in size automatically</a:t>
          </a:r>
        </a:p>
      </dsp:txBody>
      <dsp:txXfrm>
        <a:off x="18784" y="1896064"/>
        <a:ext cx="2203469" cy="672058"/>
      </dsp:txXfrm>
    </dsp:sp>
    <dsp:sp modelId="{37046BAE-05C9-3E40-8463-3CE2B47360F0}">
      <dsp:nvSpPr>
        <dsp:cNvPr id="0" name=""/>
        <dsp:cNvSpPr/>
      </dsp:nvSpPr>
      <dsp:spPr>
        <a:xfrm>
          <a:off x="18784" y="2843556"/>
          <a:ext cx="2203469" cy="67205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STL provides built-in algorithms for processing containers</a:t>
          </a:r>
        </a:p>
      </dsp:txBody>
      <dsp:txXfrm>
        <a:off x="18784" y="2843556"/>
        <a:ext cx="2203469" cy="672058"/>
      </dsp:txXfrm>
    </dsp:sp>
    <dsp:sp modelId="{7165DA55-4D27-1E49-A9EC-C33C35D3D13A}">
      <dsp:nvSpPr>
        <dsp:cNvPr id="0" name=""/>
        <dsp:cNvSpPr/>
      </dsp:nvSpPr>
      <dsp:spPr>
        <a:xfrm>
          <a:off x="18784" y="3791048"/>
          <a:ext cx="2203469" cy="67205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STL provides iterators that make the containers and algorithms flexible and efficient.</a:t>
          </a:r>
        </a:p>
      </dsp:txBody>
      <dsp:txXfrm>
        <a:off x="18784" y="3791048"/>
        <a:ext cx="2203469" cy="672058"/>
      </dsp:txXfrm>
    </dsp:sp>
    <dsp:sp modelId="{45DF1BCE-FD5C-8A4A-9D42-6A5B712A9C88}">
      <dsp:nvSpPr>
        <dsp:cNvPr id="0" name=""/>
        <dsp:cNvSpPr/>
      </dsp:nvSpPr>
      <dsp:spPr>
        <a:xfrm>
          <a:off x="18784" y="4738540"/>
          <a:ext cx="2203469" cy="67205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STL is extensible which means that users can add new containers and new algorithms such that:</a:t>
          </a:r>
        </a:p>
      </dsp:txBody>
      <dsp:txXfrm>
        <a:off x="18784" y="4738540"/>
        <a:ext cx="2203469" cy="672058"/>
      </dsp:txXfrm>
    </dsp:sp>
    <dsp:sp modelId="{6F0AA2E9-DCA1-2449-BFCB-6677EDA2930A}">
      <dsp:nvSpPr>
        <dsp:cNvPr id="0" name=""/>
        <dsp:cNvSpPr/>
      </dsp:nvSpPr>
      <dsp:spPr>
        <a:xfrm>
          <a:off x="2662948" y="4264794"/>
          <a:ext cx="2203469" cy="672058"/>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STL algorithms can process STL containers as well as user defined containers</a:t>
          </a:r>
        </a:p>
      </dsp:txBody>
      <dsp:txXfrm>
        <a:off x="2662948" y="4264794"/>
        <a:ext cx="2203469" cy="672058"/>
      </dsp:txXfrm>
    </dsp:sp>
    <dsp:sp modelId="{8AF36DB4-1CB2-BF4C-86CF-DE0C9D03A550}">
      <dsp:nvSpPr>
        <dsp:cNvPr id="0" name=""/>
        <dsp:cNvSpPr/>
      </dsp:nvSpPr>
      <dsp:spPr>
        <a:xfrm>
          <a:off x="2662948" y="5212286"/>
          <a:ext cx="2203469" cy="672058"/>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User defined algorithms can process STL containers as well user defined containers </a:t>
          </a:r>
        </a:p>
      </dsp:txBody>
      <dsp:txXfrm>
        <a:off x="2662948" y="5212286"/>
        <a:ext cx="2203469" cy="6720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50352C-2A70-914B-A7AB-58FA1C83CF88}">
      <dsp:nvSpPr>
        <dsp:cNvPr id="0" name=""/>
        <dsp:cNvSpPr/>
      </dsp:nvSpPr>
      <dsp:spPr>
        <a:xfrm>
          <a:off x="0" y="27367"/>
          <a:ext cx="7886700" cy="954719"/>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 vector container stores and manages its objects in a dynamic array</a:t>
          </a:r>
        </a:p>
      </dsp:txBody>
      <dsp:txXfrm>
        <a:off x="46606" y="73973"/>
        <a:ext cx="7793488" cy="861507"/>
      </dsp:txXfrm>
    </dsp:sp>
    <dsp:sp modelId="{AB87332D-2210-3344-959F-357040BE2CBD}">
      <dsp:nvSpPr>
        <dsp:cNvPr id="0" name=""/>
        <dsp:cNvSpPr/>
      </dsp:nvSpPr>
      <dsp:spPr>
        <a:xfrm>
          <a:off x="0" y="1051207"/>
          <a:ext cx="7886700" cy="954719"/>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An array is a random access data structure, therefore the elements of a vector can be accessed randomly</a:t>
          </a:r>
        </a:p>
      </dsp:txBody>
      <dsp:txXfrm>
        <a:off x="46606" y="1097813"/>
        <a:ext cx="7793488" cy="861507"/>
      </dsp:txXfrm>
    </dsp:sp>
    <dsp:sp modelId="{32A1E111-1792-A144-8032-1B24C14EE9C1}">
      <dsp:nvSpPr>
        <dsp:cNvPr id="0" name=""/>
        <dsp:cNvSpPr/>
      </dsp:nvSpPr>
      <dsp:spPr>
        <a:xfrm>
          <a:off x="0" y="2075047"/>
          <a:ext cx="7886700" cy="954719"/>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Item insertion in the middle or beginning of an array is time-consuming, especially if the array is large</a:t>
          </a:r>
        </a:p>
      </dsp:txBody>
      <dsp:txXfrm>
        <a:off x="46606" y="2121653"/>
        <a:ext cx="7793488" cy="861507"/>
      </dsp:txXfrm>
    </dsp:sp>
    <dsp:sp modelId="{6F761A2E-0D8B-1242-B93B-16153A81F337}">
      <dsp:nvSpPr>
        <dsp:cNvPr id="0" name=""/>
        <dsp:cNvSpPr/>
      </dsp:nvSpPr>
      <dsp:spPr>
        <a:xfrm>
          <a:off x="0" y="3098887"/>
          <a:ext cx="7886700" cy="954719"/>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Inserting at the end is quite fast</a:t>
          </a:r>
        </a:p>
      </dsp:txBody>
      <dsp:txXfrm>
        <a:off x="46606" y="3145493"/>
        <a:ext cx="7793488" cy="8615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111C2E-7E60-BC42-AE64-F5C45DD20700}">
      <dsp:nvSpPr>
        <dsp:cNvPr id="0" name=""/>
        <dsp:cNvSpPr/>
      </dsp:nvSpPr>
      <dsp:spPr>
        <a:xfrm>
          <a:off x="0" y="57247"/>
          <a:ext cx="7886700" cy="11138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The name of the class that implements the vector container is vector</a:t>
          </a:r>
        </a:p>
      </dsp:txBody>
      <dsp:txXfrm>
        <a:off x="54373" y="111620"/>
        <a:ext cx="7777954" cy="1005094"/>
      </dsp:txXfrm>
    </dsp:sp>
    <dsp:sp modelId="{3A419B1E-E231-B941-BD10-8ECAC47349F7}">
      <dsp:nvSpPr>
        <dsp:cNvPr id="0" name=""/>
        <dsp:cNvSpPr/>
      </dsp:nvSpPr>
      <dsp:spPr>
        <a:xfrm>
          <a:off x="0" y="1251727"/>
          <a:ext cx="7886700" cy="11138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The name of the header file containing the class vector is vector</a:t>
          </a:r>
        </a:p>
      </dsp:txBody>
      <dsp:txXfrm>
        <a:off x="54373" y="1306100"/>
        <a:ext cx="7777954" cy="1005094"/>
      </dsp:txXfrm>
    </dsp:sp>
    <dsp:sp modelId="{661D85A7-5998-0E45-93A5-12594D5D2737}">
      <dsp:nvSpPr>
        <dsp:cNvPr id="0" name=""/>
        <dsp:cNvSpPr/>
      </dsp:nvSpPr>
      <dsp:spPr>
        <a:xfrm>
          <a:off x="0" y="2446207"/>
          <a:ext cx="7886700" cy="11138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To use a vector container in a program, the program must include the following statement:</a:t>
          </a:r>
        </a:p>
      </dsp:txBody>
      <dsp:txXfrm>
        <a:off x="54373" y="2500580"/>
        <a:ext cx="7777954" cy="1005094"/>
      </dsp:txXfrm>
    </dsp:sp>
    <dsp:sp modelId="{C7E04CA9-D91E-F048-9F56-15D618E4F8A2}">
      <dsp:nvSpPr>
        <dsp:cNvPr id="0" name=""/>
        <dsp:cNvSpPr/>
      </dsp:nvSpPr>
      <dsp:spPr>
        <a:xfrm>
          <a:off x="0" y="3560047"/>
          <a:ext cx="7886700"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#include &lt;vector&gt;</a:t>
          </a:r>
        </a:p>
      </dsp:txBody>
      <dsp:txXfrm>
        <a:off x="0" y="3560047"/>
        <a:ext cx="7886700" cy="4636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01264-7BB1-B348-A549-6407E6E57CCF}">
      <dsp:nvSpPr>
        <dsp:cNvPr id="0" name=""/>
        <dsp:cNvSpPr/>
      </dsp:nvSpPr>
      <dsp:spPr>
        <a:xfrm>
          <a:off x="0" y="467173"/>
          <a:ext cx="4885203" cy="242657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A set is a collection of zero or more nonduplicate, unordered elements called keys</a:t>
          </a:r>
        </a:p>
      </dsp:txBody>
      <dsp:txXfrm>
        <a:off x="118456" y="585629"/>
        <a:ext cx="4648291" cy="2189667"/>
      </dsp:txXfrm>
    </dsp:sp>
    <dsp:sp modelId="{B956A7B0-F169-A34D-958F-C4DAEBA32691}">
      <dsp:nvSpPr>
        <dsp:cNvPr id="0" name=""/>
        <dsp:cNvSpPr/>
      </dsp:nvSpPr>
      <dsp:spPr>
        <a:xfrm>
          <a:off x="0" y="2991673"/>
          <a:ext cx="4885203" cy="2426579"/>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A multiset is a set that allows duplicate keys.</a:t>
          </a:r>
        </a:p>
      </dsp:txBody>
      <dsp:txXfrm>
        <a:off x="118456" y="3110129"/>
        <a:ext cx="4648291" cy="21896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E612FB-833F-1448-9097-1D3D770DD922}">
      <dsp:nvSpPr>
        <dsp:cNvPr id="0" name=""/>
        <dsp:cNvSpPr/>
      </dsp:nvSpPr>
      <dsp:spPr>
        <a:xfrm>
          <a:off x="962" y="0"/>
          <a:ext cx="3754654" cy="3676671"/>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727" tIns="330200" rIns="292727" bIns="330200" numCol="1" spcCol="1270" anchor="t" anchorCtr="0">
          <a:noAutofit/>
        </a:bodyPr>
        <a:lstStyle/>
        <a:p>
          <a:pPr marL="0" lvl="0" indent="0" algn="l" defTabSz="800100">
            <a:lnSpc>
              <a:spcPct val="90000"/>
            </a:lnSpc>
            <a:spcBef>
              <a:spcPct val="0"/>
            </a:spcBef>
            <a:spcAft>
              <a:spcPct val="35000"/>
            </a:spcAft>
            <a:buNone/>
          </a:pPr>
          <a:r>
            <a:rPr lang="en-US" sz="1800" kern="1200"/>
            <a:t>A map is a collection of zero or more unordered pairs; in each pair, one element is a nonduplicate key and the other is a value associated with the key</a:t>
          </a:r>
        </a:p>
      </dsp:txBody>
      <dsp:txXfrm>
        <a:off x="962" y="1397134"/>
        <a:ext cx="3754654" cy="2206002"/>
      </dsp:txXfrm>
    </dsp:sp>
    <dsp:sp modelId="{9C17FF0A-2042-A347-AB37-8818A2BE8870}">
      <dsp:nvSpPr>
        <dsp:cNvPr id="0" name=""/>
        <dsp:cNvSpPr/>
      </dsp:nvSpPr>
      <dsp:spPr>
        <a:xfrm>
          <a:off x="1326789" y="367667"/>
          <a:ext cx="1103001" cy="1103001"/>
        </a:xfrm>
        <a:prstGeom prst="ellips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85994" tIns="12700" rIns="8599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488320" y="529198"/>
        <a:ext cx="779939" cy="779939"/>
      </dsp:txXfrm>
    </dsp:sp>
    <dsp:sp modelId="{763E2C58-A6E3-4248-8B9D-81797DEA7A76}">
      <dsp:nvSpPr>
        <dsp:cNvPr id="0" name=""/>
        <dsp:cNvSpPr/>
      </dsp:nvSpPr>
      <dsp:spPr>
        <a:xfrm>
          <a:off x="962" y="3676599"/>
          <a:ext cx="3754654" cy="7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E84075B-D280-A642-98FC-4DE0326ABB5D}">
      <dsp:nvSpPr>
        <dsp:cNvPr id="0" name=""/>
        <dsp:cNvSpPr/>
      </dsp:nvSpPr>
      <dsp:spPr>
        <a:xfrm>
          <a:off x="4131082" y="0"/>
          <a:ext cx="3754654" cy="3676671"/>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727" tIns="330200" rIns="292727" bIns="330200" numCol="1" spcCol="1270" anchor="t" anchorCtr="0">
          <a:noAutofit/>
        </a:bodyPr>
        <a:lstStyle/>
        <a:p>
          <a:pPr marL="0" lvl="0" indent="0" algn="l" defTabSz="800100">
            <a:lnSpc>
              <a:spcPct val="90000"/>
            </a:lnSpc>
            <a:spcBef>
              <a:spcPct val="0"/>
            </a:spcBef>
            <a:spcAft>
              <a:spcPct val="35000"/>
            </a:spcAft>
            <a:buNone/>
          </a:pPr>
          <a:r>
            <a:rPr lang="en-US" sz="1800" kern="1200"/>
            <a:t>A multimap is a map that allows duplicate keys</a:t>
          </a:r>
        </a:p>
      </dsp:txBody>
      <dsp:txXfrm>
        <a:off x="4131082" y="1397134"/>
        <a:ext cx="3754654" cy="2206002"/>
      </dsp:txXfrm>
    </dsp:sp>
    <dsp:sp modelId="{5B5CEF97-10F4-7F49-99C0-E44C05E48337}">
      <dsp:nvSpPr>
        <dsp:cNvPr id="0" name=""/>
        <dsp:cNvSpPr/>
      </dsp:nvSpPr>
      <dsp:spPr>
        <a:xfrm>
          <a:off x="5456909" y="367667"/>
          <a:ext cx="1103001" cy="1103001"/>
        </a:xfrm>
        <a:prstGeom prst="ellips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85994" tIns="12700" rIns="8599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5618440" y="529198"/>
        <a:ext cx="779939" cy="779939"/>
      </dsp:txXfrm>
    </dsp:sp>
    <dsp:sp modelId="{78461D35-7C9F-7642-962E-0B85F8E70D6A}">
      <dsp:nvSpPr>
        <dsp:cNvPr id="0" name=""/>
        <dsp:cNvSpPr/>
      </dsp:nvSpPr>
      <dsp:spPr>
        <a:xfrm>
          <a:off x="4131082" y="3676599"/>
          <a:ext cx="3754654" cy="7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A0C649-FF41-5842-A06D-2A13568B64FC}">
      <dsp:nvSpPr>
        <dsp:cNvPr id="0" name=""/>
        <dsp:cNvSpPr/>
      </dsp:nvSpPr>
      <dsp:spPr>
        <a:xfrm>
          <a:off x="596" y="97776"/>
          <a:ext cx="4884010" cy="14896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a:t>Iterators are similar to pointers. In general, an iterator points to the elements of a container (sequence or associative)</a:t>
          </a:r>
        </a:p>
      </dsp:txBody>
      <dsp:txXfrm>
        <a:off x="596" y="97776"/>
        <a:ext cx="4884010" cy="1489623"/>
      </dsp:txXfrm>
    </dsp:sp>
    <dsp:sp modelId="{3F75278F-3979-8C43-BFED-A680FA97316B}">
      <dsp:nvSpPr>
        <dsp:cNvPr id="0" name=""/>
        <dsp:cNvSpPr/>
      </dsp:nvSpPr>
      <dsp:spPr>
        <a:xfrm>
          <a:off x="596" y="2197901"/>
          <a:ext cx="4884010" cy="14896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a:t>With the help of iterators we can successfully access each element of a container</a:t>
          </a:r>
        </a:p>
      </dsp:txBody>
      <dsp:txXfrm>
        <a:off x="596" y="2197901"/>
        <a:ext cx="4884010" cy="1489623"/>
      </dsp:txXfrm>
    </dsp:sp>
    <dsp:sp modelId="{E91F7B43-67D7-884D-9B24-553134D2D183}">
      <dsp:nvSpPr>
        <dsp:cNvPr id="0" name=""/>
        <dsp:cNvSpPr/>
      </dsp:nvSpPr>
      <dsp:spPr>
        <a:xfrm>
          <a:off x="596" y="4298025"/>
          <a:ext cx="4884010" cy="14896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a:t>The most common operations on iterators are ++ (increment), and * (deference)</a:t>
          </a:r>
        </a:p>
      </dsp:txBody>
      <dsp:txXfrm>
        <a:off x="596" y="4298025"/>
        <a:ext cx="4884010" cy="1489623"/>
      </dsp:txXfrm>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D7DDBBD0-9E53-3944-A269-A2DA8F27D0D6}"/>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vl1pPr>
          </a:lstStyle>
          <a:p>
            <a:pPr>
              <a:defRPr/>
            </a:pPr>
            <a:endParaRPr lang="en-US" altLang="en-US"/>
          </a:p>
        </p:txBody>
      </p:sp>
      <p:sp>
        <p:nvSpPr>
          <p:cNvPr id="78851" name="Rectangle 3">
            <a:extLst>
              <a:ext uri="{FF2B5EF4-FFF2-40B4-BE49-F238E27FC236}">
                <a16:creationId xmlns:a16="http://schemas.microsoft.com/office/drawing/2014/main" id="{8F88588A-645E-0048-8897-D3B95DDE7C33}"/>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78852" name="Rectangle 4">
            <a:extLst>
              <a:ext uri="{FF2B5EF4-FFF2-40B4-BE49-F238E27FC236}">
                <a16:creationId xmlns:a16="http://schemas.microsoft.com/office/drawing/2014/main" id="{CF56FB61-7C03-534C-BA44-92BBFDBD8D14}"/>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vl1pPr>
          </a:lstStyle>
          <a:p>
            <a:pPr>
              <a:defRPr/>
            </a:pPr>
            <a:endParaRPr lang="en-US" altLang="en-US"/>
          </a:p>
        </p:txBody>
      </p:sp>
      <p:sp>
        <p:nvSpPr>
          <p:cNvPr id="78853" name="Rectangle 5">
            <a:extLst>
              <a:ext uri="{FF2B5EF4-FFF2-40B4-BE49-F238E27FC236}">
                <a16:creationId xmlns:a16="http://schemas.microsoft.com/office/drawing/2014/main" id="{D5FAD3EB-BE27-E64A-9A62-EC16E251EC96}"/>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BC5FF18E-182E-E345-B83C-045D18DF21F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5D69AE29-F34F-9344-B96A-BBB6879DC3C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vl1pPr>
          </a:lstStyle>
          <a:p>
            <a:pPr>
              <a:defRPr/>
            </a:pPr>
            <a:endParaRPr lang="en-US" altLang="en-US"/>
          </a:p>
        </p:txBody>
      </p:sp>
      <p:sp>
        <p:nvSpPr>
          <p:cNvPr id="77827" name="Rectangle 3">
            <a:extLst>
              <a:ext uri="{FF2B5EF4-FFF2-40B4-BE49-F238E27FC236}">
                <a16:creationId xmlns:a16="http://schemas.microsoft.com/office/drawing/2014/main" id="{765F1B14-DAA4-E040-9CDA-C533CFA8607D}"/>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3076" name="Rectangle 4">
            <a:extLst>
              <a:ext uri="{FF2B5EF4-FFF2-40B4-BE49-F238E27FC236}">
                <a16:creationId xmlns:a16="http://schemas.microsoft.com/office/drawing/2014/main" id="{952D1806-170D-AA47-BD1E-D3F26F6E49E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829" name="Rectangle 5">
            <a:extLst>
              <a:ext uri="{FF2B5EF4-FFF2-40B4-BE49-F238E27FC236}">
                <a16:creationId xmlns:a16="http://schemas.microsoft.com/office/drawing/2014/main" id="{4A35BA64-5AD9-874B-8A3A-9E82D08A4B63}"/>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77830" name="Rectangle 6">
            <a:extLst>
              <a:ext uri="{FF2B5EF4-FFF2-40B4-BE49-F238E27FC236}">
                <a16:creationId xmlns:a16="http://schemas.microsoft.com/office/drawing/2014/main" id="{E2B6E99A-1EE7-2B4E-BA19-2386CF73EE81}"/>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vl1pPr>
          </a:lstStyle>
          <a:p>
            <a:pPr>
              <a:defRPr/>
            </a:pPr>
            <a:endParaRPr lang="en-US" altLang="en-US"/>
          </a:p>
        </p:txBody>
      </p:sp>
      <p:sp>
        <p:nvSpPr>
          <p:cNvPr id="77831" name="Rectangle 7">
            <a:extLst>
              <a:ext uri="{FF2B5EF4-FFF2-40B4-BE49-F238E27FC236}">
                <a16:creationId xmlns:a16="http://schemas.microsoft.com/office/drawing/2014/main" id="{5BB8FB98-B618-3543-B739-BD71209089A5}"/>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55C7DB4F-969F-2E4C-9292-9BE9C3BF6D5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F104E-E118-6B4D-9DD6-D787791C300B}"/>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F7CB1554-E494-2147-A99E-BA5CB21826B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A7E3B55-A653-9A4E-834E-976246BCD785}"/>
              </a:ext>
            </a:extLst>
          </p:cNvPr>
          <p:cNvSpPr>
            <a:spLocks noGrp="1"/>
          </p:cNvSpPr>
          <p:nvPr>
            <p:ph type="dt" sz="half" idx="10"/>
          </p:nvPr>
        </p:nvSpPr>
        <p:spPr/>
        <p:txBody>
          <a:bodyPr/>
          <a:lstStyle/>
          <a:p>
            <a:pPr>
              <a:defRPr/>
            </a:pPr>
            <a:endParaRPr lang="en-US" altLang="en-US"/>
          </a:p>
        </p:txBody>
      </p:sp>
      <p:sp>
        <p:nvSpPr>
          <p:cNvPr id="5" name="Footer Placeholder 4">
            <a:extLst>
              <a:ext uri="{FF2B5EF4-FFF2-40B4-BE49-F238E27FC236}">
                <a16:creationId xmlns:a16="http://schemas.microsoft.com/office/drawing/2014/main" id="{93E0D4AD-6A18-6D4B-8D51-46D77340D62D}"/>
              </a:ext>
            </a:extLst>
          </p:cNvPr>
          <p:cNvSpPr>
            <a:spLocks noGrp="1"/>
          </p:cNvSpPr>
          <p:nvPr>
            <p:ph type="ftr" sz="quarter" idx="11"/>
          </p:nvPr>
        </p:nvSpPr>
        <p:spPr/>
        <p:txBody>
          <a:bodyPr/>
          <a:lstStyle/>
          <a:p>
            <a:pPr>
              <a:defRPr/>
            </a:pPr>
            <a:endParaRPr lang="en-US" altLang="en-US"/>
          </a:p>
        </p:txBody>
      </p:sp>
      <p:sp>
        <p:nvSpPr>
          <p:cNvPr id="6" name="Slide Number Placeholder 5">
            <a:extLst>
              <a:ext uri="{FF2B5EF4-FFF2-40B4-BE49-F238E27FC236}">
                <a16:creationId xmlns:a16="http://schemas.microsoft.com/office/drawing/2014/main" id="{8B247E2E-BAA6-484C-85EA-3C0297C1CC73}"/>
              </a:ext>
            </a:extLst>
          </p:cNvPr>
          <p:cNvSpPr>
            <a:spLocks noGrp="1"/>
          </p:cNvSpPr>
          <p:nvPr>
            <p:ph type="sldNum" sz="quarter" idx="12"/>
          </p:nvPr>
        </p:nvSpPr>
        <p:spPr/>
        <p:txBody>
          <a:bodyPr/>
          <a:lstStyle/>
          <a:p>
            <a:pPr>
              <a:defRPr/>
            </a:pPr>
            <a:fld id="{160A5EA0-A906-104F-B41A-6F3BFC0FD741}" type="slidenum">
              <a:rPr lang="en-US" altLang="en-US" smtClean="0"/>
              <a:pPr>
                <a:defRPr/>
              </a:pPr>
              <a:t>‹#›</a:t>
            </a:fld>
            <a:endParaRPr lang="en-US" altLang="en-US"/>
          </a:p>
        </p:txBody>
      </p:sp>
    </p:spTree>
    <p:extLst>
      <p:ext uri="{BB962C8B-B14F-4D97-AF65-F5344CB8AC3E}">
        <p14:creationId xmlns:p14="http://schemas.microsoft.com/office/powerpoint/2010/main" val="3888274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70092-2A2F-CD45-9B9E-CC1D9D70D1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9B3B09-FFD7-A54E-91CC-81F464DE10C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35B6C2-D858-B346-A804-72BCF0C7940F}"/>
              </a:ext>
            </a:extLst>
          </p:cNvPr>
          <p:cNvSpPr>
            <a:spLocks noGrp="1"/>
          </p:cNvSpPr>
          <p:nvPr>
            <p:ph type="dt" sz="half" idx="10"/>
          </p:nvPr>
        </p:nvSpPr>
        <p:spPr/>
        <p:txBody>
          <a:bodyPr/>
          <a:lstStyle/>
          <a:p>
            <a:pPr>
              <a:defRPr/>
            </a:pPr>
            <a:endParaRPr lang="en-US" altLang="en-US"/>
          </a:p>
        </p:txBody>
      </p:sp>
      <p:sp>
        <p:nvSpPr>
          <p:cNvPr id="5" name="Footer Placeholder 4">
            <a:extLst>
              <a:ext uri="{FF2B5EF4-FFF2-40B4-BE49-F238E27FC236}">
                <a16:creationId xmlns:a16="http://schemas.microsoft.com/office/drawing/2014/main" id="{42840678-0823-1749-BF2B-81EEE9990D28}"/>
              </a:ext>
            </a:extLst>
          </p:cNvPr>
          <p:cNvSpPr>
            <a:spLocks noGrp="1"/>
          </p:cNvSpPr>
          <p:nvPr>
            <p:ph type="ftr" sz="quarter" idx="11"/>
          </p:nvPr>
        </p:nvSpPr>
        <p:spPr/>
        <p:txBody>
          <a:bodyPr/>
          <a:lstStyle/>
          <a:p>
            <a:pPr>
              <a:defRPr/>
            </a:pPr>
            <a:endParaRPr lang="en-US" altLang="en-US"/>
          </a:p>
        </p:txBody>
      </p:sp>
      <p:sp>
        <p:nvSpPr>
          <p:cNvPr id="6" name="Slide Number Placeholder 5">
            <a:extLst>
              <a:ext uri="{FF2B5EF4-FFF2-40B4-BE49-F238E27FC236}">
                <a16:creationId xmlns:a16="http://schemas.microsoft.com/office/drawing/2014/main" id="{247CEAE6-2001-FE4A-93C9-03439A0F82F9}"/>
              </a:ext>
            </a:extLst>
          </p:cNvPr>
          <p:cNvSpPr>
            <a:spLocks noGrp="1"/>
          </p:cNvSpPr>
          <p:nvPr>
            <p:ph type="sldNum" sz="quarter" idx="12"/>
          </p:nvPr>
        </p:nvSpPr>
        <p:spPr/>
        <p:txBody>
          <a:bodyPr/>
          <a:lstStyle/>
          <a:p>
            <a:pPr>
              <a:defRPr/>
            </a:pPr>
            <a:fld id="{9C3B2372-CDD5-8548-BBA4-4753B49AC035}" type="slidenum">
              <a:rPr lang="en-US" altLang="en-US" smtClean="0"/>
              <a:pPr>
                <a:defRPr/>
              </a:pPr>
              <a:t>‹#›</a:t>
            </a:fld>
            <a:endParaRPr lang="en-US" altLang="en-US"/>
          </a:p>
        </p:txBody>
      </p:sp>
    </p:spTree>
    <p:extLst>
      <p:ext uri="{BB962C8B-B14F-4D97-AF65-F5344CB8AC3E}">
        <p14:creationId xmlns:p14="http://schemas.microsoft.com/office/powerpoint/2010/main" val="659807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3AFDC0-B5A9-9B4C-8852-21A6F83EDA7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753615-4505-2348-A8B8-48F99F3939E5}"/>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95D6E-2711-8749-AEFC-07B61D840EFB}"/>
              </a:ext>
            </a:extLst>
          </p:cNvPr>
          <p:cNvSpPr>
            <a:spLocks noGrp="1"/>
          </p:cNvSpPr>
          <p:nvPr>
            <p:ph type="dt" sz="half" idx="10"/>
          </p:nvPr>
        </p:nvSpPr>
        <p:spPr/>
        <p:txBody>
          <a:bodyPr/>
          <a:lstStyle/>
          <a:p>
            <a:pPr>
              <a:defRPr/>
            </a:pPr>
            <a:endParaRPr lang="en-US" altLang="en-US"/>
          </a:p>
        </p:txBody>
      </p:sp>
      <p:sp>
        <p:nvSpPr>
          <p:cNvPr id="5" name="Footer Placeholder 4">
            <a:extLst>
              <a:ext uri="{FF2B5EF4-FFF2-40B4-BE49-F238E27FC236}">
                <a16:creationId xmlns:a16="http://schemas.microsoft.com/office/drawing/2014/main" id="{E399F8CD-AD34-1C4F-AB6C-D725602D559F}"/>
              </a:ext>
            </a:extLst>
          </p:cNvPr>
          <p:cNvSpPr>
            <a:spLocks noGrp="1"/>
          </p:cNvSpPr>
          <p:nvPr>
            <p:ph type="ftr" sz="quarter" idx="11"/>
          </p:nvPr>
        </p:nvSpPr>
        <p:spPr/>
        <p:txBody>
          <a:bodyPr/>
          <a:lstStyle/>
          <a:p>
            <a:pPr>
              <a:defRPr/>
            </a:pPr>
            <a:endParaRPr lang="en-US" altLang="en-US"/>
          </a:p>
        </p:txBody>
      </p:sp>
      <p:sp>
        <p:nvSpPr>
          <p:cNvPr id="6" name="Slide Number Placeholder 5">
            <a:extLst>
              <a:ext uri="{FF2B5EF4-FFF2-40B4-BE49-F238E27FC236}">
                <a16:creationId xmlns:a16="http://schemas.microsoft.com/office/drawing/2014/main" id="{2FF375ED-48B2-2F42-BAA4-4AD183B28561}"/>
              </a:ext>
            </a:extLst>
          </p:cNvPr>
          <p:cNvSpPr>
            <a:spLocks noGrp="1"/>
          </p:cNvSpPr>
          <p:nvPr>
            <p:ph type="sldNum" sz="quarter" idx="12"/>
          </p:nvPr>
        </p:nvSpPr>
        <p:spPr/>
        <p:txBody>
          <a:bodyPr/>
          <a:lstStyle/>
          <a:p>
            <a:pPr>
              <a:defRPr/>
            </a:pPr>
            <a:fld id="{2B633B01-D929-4E40-A6B4-BCE88B2E07E4}" type="slidenum">
              <a:rPr lang="en-US" altLang="en-US" smtClean="0"/>
              <a:pPr>
                <a:defRPr/>
              </a:pPr>
              <a:t>‹#›</a:t>
            </a:fld>
            <a:endParaRPr lang="en-US" altLang="en-US"/>
          </a:p>
        </p:txBody>
      </p:sp>
    </p:spTree>
    <p:extLst>
      <p:ext uri="{BB962C8B-B14F-4D97-AF65-F5344CB8AC3E}">
        <p14:creationId xmlns:p14="http://schemas.microsoft.com/office/powerpoint/2010/main" val="2699601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233DC-B322-D449-98C3-E8D86C839649}"/>
              </a:ext>
            </a:extLst>
          </p:cNvPr>
          <p:cNvSpPr>
            <a:spLocks noGrp="1"/>
          </p:cNvSpPr>
          <p:nvPr>
            <p:ph type="title"/>
          </p:nvPr>
        </p:nvSpPr>
        <p:spPr>
          <a:xfrm>
            <a:off x="533400" y="609600"/>
            <a:ext cx="7772400" cy="1143000"/>
          </a:xfrm>
        </p:spPr>
        <p:txBody>
          <a:bodyPr/>
          <a:lstStyle/>
          <a:p>
            <a:r>
              <a:rPr lang="en-US"/>
              <a:t>Click to edit Master title style</a:t>
            </a:r>
          </a:p>
        </p:txBody>
      </p:sp>
      <p:sp>
        <p:nvSpPr>
          <p:cNvPr id="3" name="Table Placeholder 2">
            <a:extLst>
              <a:ext uri="{FF2B5EF4-FFF2-40B4-BE49-F238E27FC236}">
                <a16:creationId xmlns:a16="http://schemas.microsoft.com/office/drawing/2014/main" id="{42C0DFDF-063E-B94A-AB58-7530ABBBFDF4}"/>
              </a:ext>
            </a:extLst>
          </p:cNvPr>
          <p:cNvSpPr>
            <a:spLocks noGrp="1"/>
          </p:cNvSpPr>
          <p:nvPr>
            <p:ph type="tbl" idx="1"/>
          </p:nvPr>
        </p:nvSpPr>
        <p:spPr>
          <a:xfrm>
            <a:off x="533400" y="2133600"/>
            <a:ext cx="7772400" cy="4114800"/>
          </a:xfrm>
        </p:spPr>
        <p:txBody>
          <a:bodyPr/>
          <a:lstStyle/>
          <a:p>
            <a:pPr lvl="0"/>
            <a:endParaRPr lang="en-US" noProof="0"/>
          </a:p>
        </p:txBody>
      </p:sp>
      <p:sp>
        <p:nvSpPr>
          <p:cNvPr id="4" name="Rectangle 13">
            <a:extLst>
              <a:ext uri="{FF2B5EF4-FFF2-40B4-BE49-F238E27FC236}">
                <a16:creationId xmlns:a16="http://schemas.microsoft.com/office/drawing/2014/main" id="{A2B2C948-F4AA-344F-A43A-9E071DFDB9A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4">
            <a:extLst>
              <a:ext uri="{FF2B5EF4-FFF2-40B4-BE49-F238E27FC236}">
                <a16:creationId xmlns:a16="http://schemas.microsoft.com/office/drawing/2014/main" id="{020996A8-E942-F547-B156-FD29FAC682A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5">
            <a:extLst>
              <a:ext uri="{FF2B5EF4-FFF2-40B4-BE49-F238E27FC236}">
                <a16:creationId xmlns:a16="http://schemas.microsoft.com/office/drawing/2014/main" id="{A4DE5907-96AF-B54F-9B60-A9AEC65230C8}"/>
              </a:ext>
            </a:extLst>
          </p:cNvPr>
          <p:cNvSpPr>
            <a:spLocks noGrp="1" noChangeArrowheads="1"/>
          </p:cNvSpPr>
          <p:nvPr>
            <p:ph type="sldNum" sz="quarter" idx="12"/>
          </p:nvPr>
        </p:nvSpPr>
        <p:spPr>
          <a:ln/>
        </p:spPr>
        <p:txBody>
          <a:bodyPr/>
          <a:lstStyle>
            <a:lvl1pPr>
              <a:defRPr/>
            </a:lvl1pPr>
          </a:lstStyle>
          <a:p>
            <a:pPr>
              <a:defRPr/>
            </a:pPr>
            <a:fld id="{3C09F20F-8151-7848-8926-8E636A76CEA6}" type="slidenum">
              <a:rPr lang="en-US" altLang="en-US"/>
              <a:pPr>
                <a:defRPr/>
              </a:pPr>
              <a:t>‹#›</a:t>
            </a:fld>
            <a:endParaRPr lang="en-US" altLang="en-US"/>
          </a:p>
        </p:txBody>
      </p:sp>
    </p:spTree>
    <p:extLst>
      <p:ext uri="{BB962C8B-B14F-4D97-AF65-F5344CB8AC3E}">
        <p14:creationId xmlns:p14="http://schemas.microsoft.com/office/powerpoint/2010/main" val="1339171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0F58F-B6BD-F24A-8398-5D6E6D4245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F289F0-43FD-2B45-BCB3-E8DE74FCBB1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6149FF-B841-494A-A033-2B094F640EA2}"/>
              </a:ext>
            </a:extLst>
          </p:cNvPr>
          <p:cNvSpPr>
            <a:spLocks noGrp="1"/>
          </p:cNvSpPr>
          <p:nvPr>
            <p:ph type="dt" sz="half" idx="10"/>
          </p:nvPr>
        </p:nvSpPr>
        <p:spPr/>
        <p:txBody>
          <a:bodyPr/>
          <a:lstStyle/>
          <a:p>
            <a:pPr>
              <a:defRPr/>
            </a:pPr>
            <a:endParaRPr lang="en-US" altLang="en-US"/>
          </a:p>
        </p:txBody>
      </p:sp>
      <p:sp>
        <p:nvSpPr>
          <p:cNvPr id="5" name="Footer Placeholder 4">
            <a:extLst>
              <a:ext uri="{FF2B5EF4-FFF2-40B4-BE49-F238E27FC236}">
                <a16:creationId xmlns:a16="http://schemas.microsoft.com/office/drawing/2014/main" id="{999D0B98-1C53-6F4B-BFCD-6B72BF564E91}"/>
              </a:ext>
            </a:extLst>
          </p:cNvPr>
          <p:cNvSpPr>
            <a:spLocks noGrp="1"/>
          </p:cNvSpPr>
          <p:nvPr>
            <p:ph type="ftr" sz="quarter" idx="11"/>
          </p:nvPr>
        </p:nvSpPr>
        <p:spPr/>
        <p:txBody>
          <a:bodyPr/>
          <a:lstStyle/>
          <a:p>
            <a:pPr>
              <a:defRPr/>
            </a:pPr>
            <a:endParaRPr lang="en-US" altLang="en-US"/>
          </a:p>
        </p:txBody>
      </p:sp>
      <p:sp>
        <p:nvSpPr>
          <p:cNvPr id="6" name="Slide Number Placeholder 5">
            <a:extLst>
              <a:ext uri="{FF2B5EF4-FFF2-40B4-BE49-F238E27FC236}">
                <a16:creationId xmlns:a16="http://schemas.microsoft.com/office/drawing/2014/main" id="{787D832E-465F-874C-8794-1A429B3C9EC7}"/>
              </a:ext>
            </a:extLst>
          </p:cNvPr>
          <p:cNvSpPr>
            <a:spLocks noGrp="1"/>
          </p:cNvSpPr>
          <p:nvPr>
            <p:ph type="sldNum" sz="quarter" idx="12"/>
          </p:nvPr>
        </p:nvSpPr>
        <p:spPr/>
        <p:txBody>
          <a:bodyPr/>
          <a:lstStyle/>
          <a:p>
            <a:pPr>
              <a:defRPr/>
            </a:pPr>
            <a:fld id="{E26F4647-1A88-EA4C-BA99-D15E4A5BD761}" type="slidenum">
              <a:rPr lang="en-US" altLang="en-US" smtClean="0"/>
              <a:pPr>
                <a:defRPr/>
              </a:pPr>
              <a:t>‹#›</a:t>
            </a:fld>
            <a:endParaRPr lang="en-US" altLang="en-US"/>
          </a:p>
        </p:txBody>
      </p:sp>
    </p:spTree>
    <p:extLst>
      <p:ext uri="{BB962C8B-B14F-4D97-AF65-F5344CB8AC3E}">
        <p14:creationId xmlns:p14="http://schemas.microsoft.com/office/powerpoint/2010/main" val="2179130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1F0A4-399B-2842-8459-AC937DD2AEF3}"/>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06F7D70-426F-C346-BA04-6D23A3A2435F}"/>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F7ED998-B4B7-C74E-9E56-8C5B036B65C6}"/>
              </a:ext>
            </a:extLst>
          </p:cNvPr>
          <p:cNvSpPr>
            <a:spLocks noGrp="1"/>
          </p:cNvSpPr>
          <p:nvPr>
            <p:ph type="dt" sz="half" idx="10"/>
          </p:nvPr>
        </p:nvSpPr>
        <p:spPr/>
        <p:txBody>
          <a:bodyPr/>
          <a:lstStyle/>
          <a:p>
            <a:pPr>
              <a:defRPr/>
            </a:pPr>
            <a:endParaRPr lang="en-US" altLang="en-US"/>
          </a:p>
        </p:txBody>
      </p:sp>
      <p:sp>
        <p:nvSpPr>
          <p:cNvPr id="5" name="Footer Placeholder 4">
            <a:extLst>
              <a:ext uri="{FF2B5EF4-FFF2-40B4-BE49-F238E27FC236}">
                <a16:creationId xmlns:a16="http://schemas.microsoft.com/office/drawing/2014/main" id="{F82DBF94-D2A4-D04B-8788-06BFE5D01AD8}"/>
              </a:ext>
            </a:extLst>
          </p:cNvPr>
          <p:cNvSpPr>
            <a:spLocks noGrp="1"/>
          </p:cNvSpPr>
          <p:nvPr>
            <p:ph type="ftr" sz="quarter" idx="11"/>
          </p:nvPr>
        </p:nvSpPr>
        <p:spPr/>
        <p:txBody>
          <a:bodyPr/>
          <a:lstStyle/>
          <a:p>
            <a:pPr>
              <a:defRPr/>
            </a:pPr>
            <a:endParaRPr lang="en-US" altLang="en-US"/>
          </a:p>
        </p:txBody>
      </p:sp>
      <p:sp>
        <p:nvSpPr>
          <p:cNvPr id="6" name="Slide Number Placeholder 5">
            <a:extLst>
              <a:ext uri="{FF2B5EF4-FFF2-40B4-BE49-F238E27FC236}">
                <a16:creationId xmlns:a16="http://schemas.microsoft.com/office/drawing/2014/main" id="{BB4B0772-4D7C-E448-AC84-85814848D68B}"/>
              </a:ext>
            </a:extLst>
          </p:cNvPr>
          <p:cNvSpPr>
            <a:spLocks noGrp="1"/>
          </p:cNvSpPr>
          <p:nvPr>
            <p:ph type="sldNum" sz="quarter" idx="12"/>
          </p:nvPr>
        </p:nvSpPr>
        <p:spPr/>
        <p:txBody>
          <a:bodyPr/>
          <a:lstStyle/>
          <a:p>
            <a:pPr>
              <a:defRPr/>
            </a:pPr>
            <a:fld id="{8858C803-D35D-A74A-8C95-E8F88B36F65E}" type="slidenum">
              <a:rPr lang="en-US" altLang="en-US" smtClean="0"/>
              <a:pPr>
                <a:defRPr/>
              </a:pPr>
              <a:t>‹#›</a:t>
            </a:fld>
            <a:endParaRPr lang="en-US" altLang="en-US"/>
          </a:p>
        </p:txBody>
      </p:sp>
    </p:spTree>
    <p:extLst>
      <p:ext uri="{BB962C8B-B14F-4D97-AF65-F5344CB8AC3E}">
        <p14:creationId xmlns:p14="http://schemas.microsoft.com/office/powerpoint/2010/main" val="1427098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4A943-B031-2347-B8E8-2006791595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2475A4-6214-4848-B880-FFD593DCF354}"/>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DD16FF-2BCE-1643-9DD9-481FFCCA5360}"/>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2AD9D4-366D-B840-A499-3D37160EFDC6}"/>
              </a:ext>
            </a:extLst>
          </p:cNvPr>
          <p:cNvSpPr>
            <a:spLocks noGrp="1"/>
          </p:cNvSpPr>
          <p:nvPr>
            <p:ph type="dt" sz="half" idx="10"/>
          </p:nvPr>
        </p:nvSpPr>
        <p:spPr/>
        <p:txBody>
          <a:bodyPr/>
          <a:lstStyle/>
          <a:p>
            <a:pPr>
              <a:defRPr/>
            </a:pPr>
            <a:endParaRPr lang="en-US" altLang="en-US"/>
          </a:p>
        </p:txBody>
      </p:sp>
      <p:sp>
        <p:nvSpPr>
          <p:cNvPr id="6" name="Footer Placeholder 5">
            <a:extLst>
              <a:ext uri="{FF2B5EF4-FFF2-40B4-BE49-F238E27FC236}">
                <a16:creationId xmlns:a16="http://schemas.microsoft.com/office/drawing/2014/main" id="{9C0DD795-86CF-C543-BB8B-9BBED4413816}"/>
              </a:ext>
            </a:extLst>
          </p:cNvPr>
          <p:cNvSpPr>
            <a:spLocks noGrp="1"/>
          </p:cNvSpPr>
          <p:nvPr>
            <p:ph type="ftr" sz="quarter" idx="11"/>
          </p:nvPr>
        </p:nvSpPr>
        <p:spPr/>
        <p:txBody>
          <a:bodyPr/>
          <a:lstStyle/>
          <a:p>
            <a:pPr>
              <a:defRPr/>
            </a:pPr>
            <a:endParaRPr lang="en-US" altLang="en-US"/>
          </a:p>
        </p:txBody>
      </p:sp>
      <p:sp>
        <p:nvSpPr>
          <p:cNvPr id="7" name="Slide Number Placeholder 6">
            <a:extLst>
              <a:ext uri="{FF2B5EF4-FFF2-40B4-BE49-F238E27FC236}">
                <a16:creationId xmlns:a16="http://schemas.microsoft.com/office/drawing/2014/main" id="{26C532A7-3265-A04B-8DD2-13BB89FB1E39}"/>
              </a:ext>
            </a:extLst>
          </p:cNvPr>
          <p:cNvSpPr>
            <a:spLocks noGrp="1"/>
          </p:cNvSpPr>
          <p:nvPr>
            <p:ph type="sldNum" sz="quarter" idx="12"/>
          </p:nvPr>
        </p:nvSpPr>
        <p:spPr/>
        <p:txBody>
          <a:bodyPr/>
          <a:lstStyle/>
          <a:p>
            <a:pPr>
              <a:defRPr/>
            </a:pPr>
            <a:fld id="{92EA0ED7-CAF1-E546-99D2-78290038A7E7}" type="slidenum">
              <a:rPr lang="en-US" altLang="en-US" smtClean="0"/>
              <a:pPr>
                <a:defRPr/>
              </a:pPr>
              <a:t>‹#›</a:t>
            </a:fld>
            <a:endParaRPr lang="en-US" altLang="en-US"/>
          </a:p>
        </p:txBody>
      </p:sp>
    </p:spTree>
    <p:extLst>
      <p:ext uri="{BB962C8B-B14F-4D97-AF65-F5344CB8AC3E}">
        <p14:creationId xmlns:p14="http://schemas.microsoft.com/office/powerpoint/2010/main" val="3488174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2D40B-0CF2-FA46-BC0D-316427A5D3F6}"/>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A62197-E103-724D-99E6-61341DEDC0A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A30F1AEF-BE7A-B94E-B883-B726A3045194}"/>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D6D815-82BB-3448-A41E-DB82D49832A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49653355-CF96-184C-A6E9-48358442F6F1}"/>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C6865A-B7BB-9A4C-9B64-96D2D6E3BA3C}"/>
              </a:ext>
            </a:extLst>
          </p:cNvPr>
          <p:cNvSpPr>
            <a:spLocks noGrp="1"/>
          </p:cNvSpPr>
          <p:nvPr>
            <p:ph type="dt" sz="half" idx="10"/>
          </p:nvPr>
        </p:nvSpPr>
        <p:spPr/>
        <p:txBody>
          <a:bodyPr/>
          <a:lstStyle/>
          <a:p>
            <a:pPr>
              <a:defRPr/>
            </a:pPr>
            <a:endParaRPr lang="en-US" altLang="en-US"/>
          </a:p>
        </p:txBody>
      </p:sp>
      <p:sp>
        <p:nvSpPr>
          <p:cNvPr id="8" name="Footer Placeholder 7">
            <a:extLst>
              <a:ext uri="{FF2B5EF4-FFF2-40B4-BE49-F238E27FC236}">
                <a16:creationId xmlns:a16="http://schemas.microsoft.com/office/drawing/2014/main" id="{31CD4134-A393-B440-8E0A-53815F67FB35}"/>
              </a:ext>
            </a:extLst>
          </p:cNvPr>
          <p:cNvSpPr>
            <a:spLocks noGrp="1"/>
          </p:cNvSpPr>
          <p:nvPr>
            <p:ph type="ftr" sz="quarter" idx="11"/>
          </p:nvPr>
        </p:nvSpPr>
        <p:spPr/>
        <p:txBody>
          <a:bodyPr/>
          <a:lstStyle/>
          <a:p>
            <a:pPr>
              <a:defRPr/>
            </a:pPr>
            <a:endParaRPr lang="en-US" altLang="en-US"/>
          </a:p>
        </p:txBody>
      </p:sp>
      <p:sp>
        <p:nvSpPr>
          <p:cNvPr id="9" name="Slide Number Placeholder 8">
            <a:extLst>
              <a:ext uri="{FF2B5EF4-FFF2-40B4-BE49-F238E27FC236}">
                <a16:creationId xmlns:a16="http://schemas.microsoft.com/office/drawing/2014/main" id="{551BCA6A-AF1B-BD45-A69D-4DF6CD6185AB}"/>
              </a:ext>
            </a:extLst>
          </p:cNvPr>
          <p:cNvSpPr>
            <a:spLocks noGrp="1"/>
          </p:cNvSpPr>
          <p:nvPr>
            <p:ph type="sldNum" sz="quarter" idx="12"/>
          </p:nvPr>
        </p:nvSpPr>
        <p:spPr/>
        <p:txBody>
          <a:bodyPr/>
          <a:lstStyle/>
          <a:p>
            <a:pPr>
              <a:defRPr/>
            </a:pPr>
            <a:fld id="{6376C6C9-3DBE-6A4C-AAAF-5A6C9510A050}" type="slidenum">
              <a:rPr lang="en-US" altLang="en-US" smtClean="0"/>
              <a:pPr>
                <a:defRPr/>
              </a:pPr>
              <a:t>‹#›</a:t>
            </a:fld>
            <a:endParaRPr lang="en-US" altLang="en-US"/>
          </a:p>
        </p:txBody>
      </p:sp>
    </p:spTree>
    <p:extLst>
      <p:ext uri="{BB962C8B-B14F-4D97-AF65-F5344CB8AC3E}">
        <p14:creationId xmlns:p14="http://schemas.microsoft.com/office/powerpoint/2010/main" val="1522744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12BA8-3783-354C-A531-A6FB4B03F1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D3BAEF-E228-B24B-9F54-6F17431A7F54}"/>
              </a:ext>
            </a:extLst>
          </p:cNvPr>
          <p:cNvSpPr>
            <a:spLocks noGrp="1"/>
          </p:cNvSpPr>
          <p:nvPr>
            <p:ph type="dt" sz="half" idx="10"/>
          </p:nvPr>
        </p:nvSpPr>
        <p:spPr/>
        <p:txBody>
          <a:bodyPr/>
          <a:lstStyle/>
          <a:p>
            <a:pPr>
              <a:defRPr/>
            </a:pPr>
            <a:endParaRPr lang="en-US" altLang="en-US"/>
          </a:p>
        </p:txBody>
      </p:sp>
      <p:sp>
        <p:nvSpPr>
          <p:cNvPr id="4" name="Footer Placeholder 3">
            <a:extLst>
              <a:ext uri="{FF2B5EF4-FFF2-40B4-BE49-F238E27FC236}">
                <a16:creationId xmlns:a16="http://schemas.microsoft.com/office/drawing/2014/main" id="{83C9E599-3191-524E-9631-CAFCDF75BA2F}"/>
              </a:ext>
            </a:extLst>
          </p:cNvPr>
          <p:cNvSpPr>
            <a:spLocks noGrp="1"/>
          </p:cNvSpPr>
          <p:nvPr>
            <p:ph type="ftr" sz="quarter" idx="11"/>
          </p:nvPr>
        </p:nvSpPr>
        <p:spPr/>
        <p:txBody>
          <a:bodyPr/>
          <a:lstStyle/>
          <a:p>
            <a:pPr>
              <a:defRPr/>
            </a:pPr>
            <a:endParaRPr lang="en-US" altLang="en-US"/>
          </a:p>
        </p:txBody>
      </p:sp>
      <p:sp>
        <p:nvSpPr>
          <p:cNvPr id="5" name="Slide Number Placeholder 4">
            <a:extLst>
              <a:ext uri="{FF2B5EF4-FFF2-40B4-BE49-F238E27FC236}">
                <a16:creationId xmlns:a16="http://schemas.microsoft.com/office/drawing/2014/main" id="{DDF7E836-B832-BB4B-81AD-9252823380A0}"/>
              </a:ext>
            </a:extLst>
          </p:cNvPr>
          <p:cNvSpPr>
            <a:spLocks noGrp="1"/>
          </p:cNvSpPr>
          <p:nvPr>
            <p:ph type="sldNum" sz="quarter" idx="12"/>
          </p:nvPr>
        </p:nvSpPr>
        <p:spPr/>
        <p:txBody>
          <a:bodyPr/>
          <a:lstStyle/>
          <a:p>
            <a:pPr>
              <a:defRPr/>
            </a:pPr>
            <a:fld id="{487B6CD3-B365-F74B-8C4E-2A2DBCBD8D5D}" type="slidenum">
              <a:rPr lang="en-US" altLang="en-US" smtClean="0"/>
              <a:pPr>
                <a:defRPr/>
              </a:pPr>
              <a:t>‹#›</a:t>
            </a:fld>
            <a:endParaRPr lang="en-US" altLang="en-US"/>
          </a:p>
        </p:txBody>
      </p:sp>
    </p:spTree>
    <p:extLst>
      <p:ext uri="{BB962C8B-B14F-4D97-AF65-F5344CB8AC3E}">
        <p14:creationId xmlns:p14="http://schemas.microsoft.com/office/powerpoint/2010/main" val="469173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97596B-F82D-9547-BFDB-D0979179ED6D}"/>
              </a:ext>
            </a:extLst>
          </p:cNvPr>
          <p:cNvSpPr>
            <a:spLocks noGrp="1"/>
          </p:cNvSpPr>
          <p:nvPr>
            <p:ph type="dt" sz="half" idx="10"/>
          </p:nvPr>
        </p:nvSpPr>
        <p:spPr/>
        <p:txBody>
          <a:bodyPr/>
          <a:lstStyle/>
          <a:p>
            <a:pPr>
              <a:defRPr/>
            </a:pPr>
            <a:endParaRPr lang="en-US" altLang="en-US"/>
          </a:p>
        </p:txBody>
      </p:sp>
      <p:sp>
        <p:nvSpPr>
          <p:cNvPr id="3" name="Footer Placeholder 2">
            <a:extLst>
              <a:ext uri="{FF2B5EF4-FFF2-40B4-BE49-F238E27FC236}">
                <a16:creationId xmlns:a16="http://schemas.microsoft.com/office/drawing/2014/main" id="{22168E12-B215-B049-A8A3-728365854ADB}"/>
              </a:ext>
            </a:extLst>
          </p:cNvPr>
          <p:cNvSpPr>
            <a:spLocks noGrp="1"/>
          </p:cNvSpPr>
          <p:nvPr>
            <p:ph type="ftr" sz="quarter" idx="11"/>
          </p:nvPr>
        </p:nvSpPr>
        <p:spPr/>
        <p:txBody>
          <a:bodyPr/>
          <a:lstStyle/>
          <a:p>
            <a:pPr>
              <a:defRPr/>
            </a:pPr>
            <a:endParaRPr lang="en-US" altLang="en-US"/>
          </a:p>
        </p:txBody>
      </p:sp>
      <p:sp>
        <p:nvSpPr>
          <p:cNvPr id="4" name="Slide Number Placeholder 3">
            <a:extLst>
              <a:ext uri="{FF2B5EF4-FFF2-40B4-BE49-F238E27FC236}">
                <a16:creationId xmlns:a16="http://schemas.microsoft.com/office/drawing/2014/main" id="{F5EAB518-3ADF-BE43-9280-3DC1D3920E4B}"/>
              </a:ext>
            </a:extLst>
          </p:cNvPr>
          <p:cNvSpPr>
            <a:spLocks noGrp="1"/>
          </p:cNvSpPr>
          <p:nvPr>
            <p:ph type="sldNum" sz="quarter" idx="12"/>
          </p:nvPr>
        </p:nvSpPr>
        <p:spPr/>
        <p:txBody>
          <a:bodyPr/>
          <a:lstStyle/>
          <a:p>
            <a:pPr>
              <a:defRPr/>
            </a:pPr>
            <a:fld id="{AAE6A0F8-2AC9-F244-A025-B177F7A38F10}" type="slidenum">
              <a:rPr lang="en-US" altLang="en-US" smtClean="0"/>
              <a:pPr>
                <a:defRPr/>
              </a:pPr>
              <a:t>‹#›</a:t>
            </a:fld>
            <a:endParaRPr lang="en-US" altLang="en-US"/>
          </a:p>
        </p:txBody>
      </p:sp>
    </p:spTree>
    <p:extLst>
      <p:ext uri="{BB962C8B-B14F-4D97-AF65-F5344CB8AC3E}">
        <p14:creationId xmlns:p14="http://schemas.microsoft.com/office/powerpoint/2010/main" val="3235807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CF7E-B88E-D24D-AAE4-A8843B4D5DF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F00E9333-2B9D-1B45-9A4A-842B6F86E4F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F02C21-AA84-1546-81F8-9DEBAFB2235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63F361CE-0EFC-6244-916E-6D9424ACB370}"/>
              </a:ext>
            </a:extLst>
          </p:cNvPr>
          <p:cNvSpPr>
            <a:spLocks noGrp="1"/>
          </p:cNvSpPr>
          <p:nvPr>
            <p:ph type="dt" sz="half" idx="10"/>
          </p:nvPr>
        </p:nvSpPr>
        <p:spPr/>
        <p:txBody>
          <a:bodyPr/>
          <a:lstStyle/>
          <a:p>
            <a:pPr>
              <a:defRPr/>
            </a:pPr>
            <a:endParaRPr lang="en-US" altLang="en-US"/>
          </a:p>
        </p:txBody>
      </p:sp>
      <p:sp>
        <p:nvSpPr>
          <p:cNvPr id="6" name="Footer Placeholder 5">
            <a:extLst>
              <a:ext uri="{FF2B5EF4-FFF2-40B4-BE49-F238E27FC236}">
                <a16:creationId xmlns:a16="http://schemas.microsoft.com/office/drawing/2014/main" id="{BCBE83F0-1032-F340-A8CD-67F9C1E98F1A}"/>
              </a:ext>
            </a:extLst>
          </p:cNvPr>
          <p:cNvSpPr>
            <a:spLocks noGrp="1"/>
          </p:cNvSpPr>
          <p:nvPr>
            <p:ph type="ftr" sz="quarter" idx="11"/>
          </p:nvPr>
        </p:nvSpPr>
        <p:spPr/>
        <p:txBody>
          <a:bodyPr/>
          <a:lstStyle/>
          <a:p>
            <a:pPr>
              <a:defRPr/>
            </a:pPr>
            <a:endParaRPr lang="en-US" altLang="en-US"/>
          </a:p>
        </p:txBody>
      </p:sp>
      <p:sp>
        <p:nvSpPr>
          <p:cNvPr id="7" name="Slide Number Placeholder 6">
            <a:extLst>
              <a:ext uri="{FF2B5EF4-FFF2-40B4-BE49-F238E27FC236}">
                <a16:creationId xmlns:a16="http://schemas.microsoft.com/office/drawing/2014/main" id="{80B3DFAB-32CA-4D48-8FDC-4A5B49414837}"/>
              </a:ext>
            </a:extLst>
          </p:cNvPr>
          <p:cNvSpPr>
            <a:spLocks noGrp="1"/>
          </p:cNvSpPr>
          <p:nvPr>
            <p:ph type="sldNum" sz="quarter" idx="12"/>
          </p:nvPr>
        </p:nvSpPr>
        <p:spPr/>
        <p:txBody>
          <a:bodyPr/>
          <a:lstStyle/>
          <a:p>
            <a:pPr>
              <a:defRPr/>
            </a:pPr>
            <a:fld id="{5FAC21A0-E990-1947-8ADD-C701AA13201E}" type="slidenum">
              <a:rPr lang="en-US" altLang="en-US" smtClean="0"/>
              <a:pPr>
                <a:defRPr/>
              </a:pPr>
              <a:t>‹#›</a:t>
            </a:fld>
            <a:endParaRPr lang="en-US" altLang="en-US"/>
          </a:p>
        </p:txBody>
      </p:sp>
    </p:spTree>
    <p:extLst>
      <p:ext uri="{BB962C8B-B14F-4D97-AF65-F5344CB8AC3E}">
        <p14:creationId xmlns:p14="http://schemas.microsoft.com/office/powerpoint/2010/main" val="360206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05ECD-3D03-DB48-B28B-4B2233CF6C8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1844820F-8166-F84A-81E4-A7F647DF7CF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79FF03D3-E2D0-804D-A0BF-96CCD3CDB2C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958A5579-B59B-7E4A-89C4-5B32096CD6C3}"/>
              </a:ext>
            </a:extLst>
          </p:cNvPr>
          <p:cNvSpPr>
            <a:spLocks noGrp="1"/>
          </p:cNvSpPr>
          <p:nvPr>
            <p:ph type="dt" sz="half" idx="10"/>
          </p:nvPr>
        </p:nvSpPr>
        <p:spPr/>
        <p:txBody>
          <a:bodyPr/>
          <a:lstStyle/>
          <a:p>
            <a:pPr>
              <a:defRPr/>
            </a:pPr>
            <a:endParaRPr lang="en-US" altLang="en-US"/>
          </a:p>
        </p:txBody>
      </p:sp>
      <p:sp>
        <p:nvSpPr>
          <p:cNvPr id="6" name="Footer Placeholder 5">
            <a:extLst>
              <a:ext uri="{FF2B5EF4-FFF2-40B4-BE49-F238E27FC236}">
                <a16:creationId xmlns:a16="http://schemas.microsoft.com/office/drawing/2014/main" id="{1CDD9D91-916C-F240-82E2-3DD3A2AF133D}"/>
              </a:ext>
            </a:extLst>
          </p:cNvPr>
          <p:cNvSpPr>
            <a:spLocks noGrp="1"/>
          </p:cNvSpPr>
          <p:nvPr>
            <p:ph type="ftr" sz="quarter" idx="11"/>
          </p:nvPr>
        </p:nvSpPr>
        <p:spPr/>
        <p:txBody>
          <a:bodyPr/>
          <a:lstStyle/>
          <a:p>
            <a:pPr>
              <a:defRPr/>
            </a:pPr>
            <a:endParaRPr lang="en-US" altLang="en-US"/>
          </a:p>
        </p:txBody>
      </p:sp>
      <p:sp>
        <p:nvSpPr>
          <p:cNvPr id="7" name="Slide Number Placeholder 6">
            <a:extLst>
              <a:ext uri="{FF2B5EF4-FFF2-40B4-BE49-F238E27FC236}">
                <a16:creationId xmlns:a16="http://schemas.microsoft.com/office/drawing/2014/main" id="{3A464A8A-0367-CC40-A6F2-3B0AB35C6DFF}"/>
              </a:ext>
            </a:extLst>
          </p:cNvPr>
          <p:cNvSpPr>
            <a:spLocks noGrp="1"/>
          </p:cNvSpPr>
          <p:nvPr>
            <p:ph type="sldNum" sz="quarter" idx="12"/>
          </p:nvPr>
        </p:nvSpPr>
        <p:spPr/>
        <p:txBody>
          <a:bodyPr/>
          <a:lstStyle/>
          <a:p>
            <a:pPr>
              <a:defRPr/>
            </a:pPr>
            <a:fld id="{3EEE2FCF-96D1-734B-991F-CB1BD43D265A}" type="slidenum">
              <a:rPr lang="en-US" altLang="en-US" smtClean="0"/>
              <a:pPr>
                <a:defRPr/>
              </a:pPr>
              <a:t>‹#›</a:t>
            </a:fld>
            <a:endParaRPr lang="en-US" altLang="en-US"/>
          </a:p>
        </p:txBody>
      </p:sp>
    </p:spTree>
    <p:extLst>
      <p:ext uri="{BB962C8B-B14F-4D97-AF65-F5344CB8AC3E}">
        <p14:creationId xmlns:p14="http://schemas.microsoft.com/office/powerpoint/2010/main" val="2987263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37699A-A86B-CE4E-87C7-862BD73E8A6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D3BF4E-BE3E-174E-98B0-E962D6D3061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D1CC4-96A6-9941-8D55-2E7081535455}"/>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en-US"/>
          </a:p>
        </p:txBody>
      </p:sp>
      <p:sp>
        <p:nvSpPr>
          <p:cNvPr id="5" name="Footer Placeholder 4">
            <a:extLst>
              <a:ext uri="{FF2B5EF4-FFF2-40B4-BE49-F238E27FC236}">
                <a16:creationId xmlns:a16="http://schemas.microsoft.com/office/drawing/2014/main" id="{7F789698-65AA-5C45-8F30-2E0C46A7B29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ltLang="en-US"/>
          </a:p>
        </p:txBody>
      </p:sp>
      <p:sp>
        <p:nvSpPr>
          <p:cNvPr id="6" name="Slide Number Placeholder 5">
            <a:extLst>
              <a:ext uri="{FF2B5EF4-FFF2-40B4-BE49-F238E27FC236}">
                <a16:creationId xmlns:a16="http://schemas.microsoft.com/office/drawing/2014/main" id="{4498F6A5-C4DB-4448-96F7-C45AA3CC806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336608CD-A80E-484F-97D1-697965AB73F3}" type="slidenum">
              <a:rPr lang="en-US" altLang="en-US" smtClean="0"/>
              <a:pPr>
                <a:defRPr/>
              </a:pPr>
              <a:t>‹#›</a:t>
            </a:fld>
            <a:endParaRPr lang="en-US" altLang="en-US"/>
          </a:p>
        </p:txBody>
      </p:sp>
    </p:spTree>
    <p:extLst>
      <p:ext uri="{BB962C8B-B14F-4D97-AF65-F5344CB8AC3E}">
        <p14:creationId xmlns:p14="http://schemas.microsoft.com/office/powerpoint/2010/main" val="61193758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2.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5122" name="Rectangle 2">
            <a:extLst>
              <a:ext uri="{FF2B5EF4-FFF2-40B4-BE49-F238E27FC236}">
                <a16:creationId xmlns:a16="http://schemas.microsoft.com/office/drawing/2014/main" id="{C11EEBED-81F9-8842-8253-D2DB11D03353}"/>
              </a:ext>
            </a:extLst>
          </p:cNvPr>
          <p:cNvSpPr>
            <a:spLocks noGrp="1" noChangeArrowheads="1"/>
          </p:cNvSpPr>
          <p:nvPr>
            <p:ph type="ctrTitle"/>
          </p:nvPr>
        </p:nvSpPr>
        <p:spPr>
          <a:xfrm>
            <a:off x="628650" y="4555055"/>
            <a:ext cx="5174047" cy="1723125"/>
          </a:xfrm>
        </p:spPr>
        <p:txBody>
          <a:bodyPr anchor="ctr">
            <a:normAutofit/>
          </a:bodyPr>
          <a:lstStyle/>
          <a:p>
            <a:pPr algn="r" eaLnBrk="1" hangingPunct="1"/>
            <a:r>
              <a:rPr lang="en-US" altLang="en-US" sz="3800"/>
              <a:t>Templates and the Standard Template Library</a:t>
            </a:r>
          </a:p>
        </p:txBody>
      </p:sp>
      <p:sp>
        <p:nvSpPr>
          <p:cNvPr id="5123" name="Rectangle 3">
            <a:extLst>
              <a:ext uri="{FF2B5EF4-FFF2-40B4-BE49-F238E27FC236}">
                <a16:creationId xmlns:a16="http://schemas.microsoft.com/office/drawing/2014/main" id="{82E07910-03F7-D64C-AE72-037DA2BF1043}"/>
              </a:ext>
            </a:extLst>
          </p:cNvPr>
          <p:cNvSpPr>
            <a:spLocks noGrp="1" noChangeArrowheads="1"/>
          </p:cNvSpPr>
          <p:nvPr>
            <p:ph type="subTitle" idx="1"/>
          </p:nvPr>
        </p:nvSpPr>
        <p:spPr>
          <a:xfrm>
            <a:off x="6156968" y="4555055"/>
            <a:ext cx="2537450" cy="1723125"/>
          </a:xfrm>
        </p:spPr>
        <p:txBody>
          <a:bodyPr anchor="ctr">
            <a:normAutofit/>
          </a:bodyPr>
          <a:lstStyle/>
          <a:p>
            <a:pPr algn="l" eaLnBrk="1" hangingPunct="1"/>
            <a:r>
              <a:rPr lang="en-US" altLang="en-US"/>
              <a:t>Part II</a:t>
            </a:r>
          </a:p>
        </p:txBody>
      </p:sp>
      <p:sp>
        <p:nvSpPr>
          <p:cNvPr id="74" name="Oval 73">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425" y="1322610"/>
            <a:ext cx="1682850" cy="16828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76" name="Oval 75">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6253" y="2707205"/>
            <a:ext cx="721796" cy="7217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78" name="Oval 77">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4374" y="2603243"/>
            <a:ext cx="220271" cy="2202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80" name="Freeform: Shape 79">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9087" y="0"/>
            <a:ext cx="4814914" cy="3429000"/>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cxnSp>
        <p:nvCxnSpPr>
          <p:cNvPr id="82" name="Straight Connector 81">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9834" y="4776880"/>
            <a:ext cx="0" cy="130302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18">
            <a:extLst>
              <a:ext uri="{FF2B5EF4-FFF2-40B4-BE49-F238E27FC236}">
                <a16:creationId xmlns:a16="http://schemas.microsoft.com/office/drawing/2014/main" id="{3CE6E08F-7974-7E4D-8112-C2A3B46EE437}"/>
              </a:ext>
            </a:extLst>
          </p:cNvPr>
          <p:cNvSpPr>
            <a:spLocks noGrp="1" noChangeArrowheads="1"/>
          </p:cNvSpPr>
          <p:nvPr>
            <p:ph type="sldNum" sz="quarter" idx="12"/>
          </p:nvPr>
        </p:nvSpPr>
        <p:spPr>
          <a:xfrm>
            <a:off x="8311896" y="6455093"/>
            <a:ext cx="274320" cy="273844"/>
          </a:xfrm>
          <a:prstGeom prst="ellipse">
            <a:avLst/>
          </a:prstGeom>
          <a:solidFill>
            <a:srgbClr val="7F7F7F"/>
          </a:solidFill>
        </p:spPr>
        <p:txBody>
          <a:bodyPr anchor="ctr">
            <a:normAutofit/>
          </a:bodyPr>
          <a:lstStyle/>
          <a:p>
            <a:pPr algn="ctr">
              <a:lnSpc>
                <a:spcPct val="90000"/>
              </a:lnSpc>
              <a:spcAft>
                <a:spcPts val="600"/>
              </a:spcAft>
              <a:defRPr/>
            </a:pPr>
            <a:fld id="{F9D742FD-156D-B94F-A575-D677E8C22A8D}" type="slidenum">
              <a:rPr lang="en-US" altLang="en-US" sz="700">
                <a:solidFill>
                  <a:srgbClr val="FFFFFF"/>
                </a:solidFill>
              </a:rPr>
              <a:pPr algn="ctr">
                <a:lnSpc>
                  <a:spcPct val="90000"/>
                </a:lnSpc>
                <a:spcAft>
                  <a:spcPts val="600"/>
                </a:spcAft>
                <a:defRPr/>
              </a:pPr>
              <a:t>1</a:t>
            </a:fld>
            <a:endParaRPr lang="en-US" altLang="en-US" sz="7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0" name="Rectangle 2">
            <a:extLst>
              <a:ext uri="{FF2B5EF4-FFF2-40B4-BE49-F238E27FC236}">
                <a16:creationId xmlns:a16="http://schemas.microsoft.com/office/drawing/2014/main" id="{623FDCC4-4E12-C44B-94FA-2CD1A4D55786}"/>
              </a:ext>
            </a:extLst>
          </p:cNvPr>
          <p:cNvSpPr>
            <a:spLocks noGrp="1" noChangeArrowheads="1"/>
          </p:cNvSpPr>
          <p:nvPr>
            <p:ph type="title"/>
          </p:nvPr>
        </p:nvSpPr>
        <p:spPr>
          <a:xfrm>
            <a:off x="628650" y="963877"/>
            <a:ext cx="2620771" cy="4930246"/>
          </a:xfrm>
        </p:spPr>
        <p:txBody>
          <a:bodyPr>
            <a:normAutofit/>
          </a:bodyPr>
          <a:lstStyle/>
          <a:p>
            <a:pPr algn="r" eaLnBrk="1" hangingPunct="1"/>
            <a:r>
              <a:rPr lang="en-US" altLang="en-US">
                <a:solidFill>
                  <a:schemeClr val="accent1"/>
                </a:solidFill>
              </a:rPr>
              <a:t>Sequence Containers</a:t>
            </a:r>
          </a:p>
        </p:txBody>
      </p:sp>
      <p:cxnSp>
        <p:nvCxnSpPr>
          <p:cNvPr id="74" name="Straight Connector 7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291" name="Rectangle 3">
            <a:extLst>
              <a:ext uri="{FF2B5EF4-FFF2-40B4-BE49-F238E27FC236}">
                <a16:creationId xmlns:a16="http://schemas.microsoft.com/office/drawing/2014/main" id="{703A61A9-CF4B-FC42-B9FC-7DAFD2337AD7}"/>
              </a:ext>
            </a:extLst>
          </p:cNvPr>
          <p:cNvSpPr>
            <a:spLocks noGrp="1" noChangeArrowheads="1"/>
          </p:cNvSpPr>
          <p:nvPr>
            <p:ph idx="1"/>
          </p:nvPr>
        </p:nvSpPr>
        <p:spPr>
          <a:xfrm>
            <a:off x="3732023" y="963877"/>
            <a:ext cx="4783327" cy="4930246"/>
          </a:xfrm>
        </p:spPr>
        <p:txBody>
          <a:bodyPr anchor="ctr">
            <a:normAutofit/>
          </a:bodyPr>
          <a:lstStyle/>
          <a:p>
            <a:pPr marL="0" indent="0" eaLnBrk="1" hangingPunct="1">
              <a:buNone/>
            </a:pPr>
            <a:r>
              <a:rPr lang="en-US" altLang="en-US" dirty="0"/>
              <a:t>Every object in a sequence container has a specific position</a:t>
            </a:r>
          </a:p>
          <a:p>
            <a:pPr eaLnBrk="1" hangingPunct="1"/>
            <a:r>
              <a:rPr lang="en-US" altLang="en-US" dirty="0"/>
              <a:t>Listed below are the predefined sequence containers:</a:t>
            </a:r>
          </a:p>
          <a:p>
            <a:pPr lvl="1" eaLnBrk="1" hangingPunct="1"/>
            <a:r>
              <a:rPr lang="en-US" altLang="en-US" sz="2100"/>
              <a:t>Vector</a:t>
            </a:r>
          </a:p>
          <a:p>
            <a:pPr lvl="1" eaLnBrk="1" hangingPunct="1"/>
            <a:r>
              <a:rPr lang="en-US" altLang="en-US" sz="2100"/>
              <a:t>Deque</a:t>
            </a:r>
          </a:p>
          <a:p>
            <a:pPr lvl="1" eaLnBrk="1" hangingPunct="1"/>
            <a:r>
              <a:rPr lang="en-US" altLang="en-US" sz="2100"/>
              <a:t>List</a:t>
            </a:r>
          </a:p>
          <a:p>
            <a:pPr lvl="1" eaLnBrk="1" hangingPunct="1"/>
            <a:r>
              <a:rPr lang="en-US" altLang="en-US" sz="2100"/>
              <a:t>Forward_list (C++11)</a:t>
            </a:r>
          </a:p>
        </p:txBody>
      </p:sp>
      <p:sp>
        <p:nvSpPr>
          <p:cNvPr id="5" name="Slide Number Placeholder 5">
            <a:extLst>
              <a:ext uri="{FF2B5EF4-FFF2-40B4-BE49-F238E27FC236}">
                <a16:creationId xmlns:a16="http://schemas.microsoft.com/office/drawing/2014/main" id="{2CFF175F-A4F0-3C49-AAB9-66EAD211619C}"/>
              </a:ext>
            </a:extLst>
          </p:cNvPr>
          <p:cNvSpPr>
            <a:spLocks noGrp="1"/>
          </p:cNvSpPr>
          <p:nvPr>
            <p:ph type="sldNum" sz="quarter" idx="12"/>
          </p:nvPr>
        </p:nvSpPr>
        <p:spPr>
          <a:xfrm>
            <a:off x="7928637" y="6033479"/>
            <a:ext cx="586712" cy="365125"/>
          </a:xfrm>
        </p:spPr>
        <p:txBody>
          <a:bodyPr>
            <a:normAutofit/>
          </a:bodyPr>
          <a:lstStyle/>
          <a:p>
            <a:pPr>
              <a:spcAft>
                <a:spcPts val="600"/>
              </a:spcAft>
              <a:defRPr/>
            </a:pPr>
            <a:fld id="{ED676457-B577-3140-918B-FB18A7D8E8A8}" type="slidenum">
              <a:rPr lang="en-US" altLang="en-US">
                <a:solidFill>
                  <a:schemeClr val="tx1">
                    <a:alpha val="80000"/>
                  </a:schemeClr>
                </a:solidFill>
              </a:rPr>
              <a:pPr>
                <a:spcAft>
                  <a:spcPts val="600"/>
                </a:spcAft>
                <a:defRPr/>
              </a:pPr>
              <a:t>10</a:t>
            </a:fld>
            <a:endParaRPr lang="en-US" altLang="en-US">
              <a:solidFill>
                <a:schemeClr val="tx1">
                  <a:alpha val="8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4" name="Rectangle 2">
            <a:extLst>
              <a:ext uri="{FF2B5EF4-FFF2-40B4-BE49-F238E27FC236}">
                <a16:creationId xmlns:a16="http://schemas.microsoft.com/office/drawing/2014/main" id="{462F0694-1786-3A49-BD5C-C687EC639E31}"/>
              </a:ext>
            </a:extLst>
          </p:cNvPr>
          <p:cNvSpPr>
            <a:spLocks noGrp="1" noChangeArrowheads="1"/>
          </p:cNvSpPr>
          <p:nvPr>
            <p:ph type="title"/>
          </p:nvPr>
        </p:nvSpPr>
        <p:spPr>
          <a:xfrm>
            <a:off x="628650" y="963877"/>
            <a:ext cx="2620771" cy="4930246"/>
          </a:xfrm>
        </p:spPr>
        <p:txBody>
          <a:bodyPr>
            <a:normAutofit/>
          </a:bodyPr>
          <a:lstStyle/>
          <a:p>
            <a:pPr algn="r" eaLnBrk="1" hangingPunct="1"/>
            <a:r>
              <a:rPr lang="en-US" altLang="en-US">
                <a:solidFill>
                  <a:schemeClr val="accent1"/>
                </a:solidFill>
              </a:rPr>
              <a:t>Associative Containers</a:t>
            </a:r>
          </a:p>
        </p:txBody>
      </p:sp>
      <p:cxnSp>
        <p:nvCxnSpPr>
          <p:cNvPr id="74" name="Straight Connector 7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315" name="Rectangle 3">
            <a:extLst>
              <a:ext uri="{FF2B5EF4-FFF2-40B4-BE49-F238E27FC236}">
                <a16:creationId xmlns:a16="http://schemas.microsoft.com/office/drawing/2014/main" id="{F2E40B97-548C-3042-A2F0-9893517E1737}"/>
              </a:ext>
            </a:extLst>
          </p:cNvPr>
          <p:cNvSpPr>
            <a:spLocks noGrp="1" noChangeArrowheads="1"/>
          </p:cNvSpPr>
          <p:nvPr>
            <p:ph idx="1"/>
          </p:nvPr>
        </p:nvSpPr>
        <p:spPr>
          <a:xfrm>
            <a:off x="3732023" y="963877"/>
            <a:ext cx="4783327" cy="4930246"/>
          </a:xfrm>
        </p:spPr>
        <p:txBody>
          <a:bodyPr anchor="ctr">
            <a:normAutofit/>
          </a:bodyPr>
          <a:lstStyle/>
          <a:p>
            <a:pPr eaLnBrk="1" hangingPunct="1"/>
            <a:r>
              <a:rPr lang="en-US" altLang="en-US"/>
              <a:t>Associative container elements are automatically sorted according to some ordering criteria; the default sorting criteria is the operator &lt; (less than), sorted in ascending order</a:t>
            </a:r>
          </a:p>
          <a:p>
            <a:pPr eaLnBrk="1" hangingPunct="1"/>
            <a:r>
              <a:rPr lang="en-US" altLang="en-US"/>
              <a:t>Associative containers are implemented using binary search trees</a:t>
            </a:r>
          </a:p>
          <a:p>
            <a:pPr eaLnBrk="1" hangingPunct="1"/>
            <a:r>
              <a:rPr lang="en-US" altLang="en-US"/>
              <a:t>The predefined associative containers in the STL are</a:t>
            </a:r>
          </a:p>
          <a:p>
            <a:pPr lvl="1" eaLnBrk="1" hangingPunct="1"/>
            <a:r>
              <a:rPr lang="en-US" altLang="en-US" sz="2100"/>
              <a:t>Sets</a:t>
            </a:r>
          </a:p>
          <a:p>
            <a:pPr lvl="1" eaLnBrk="1" hangingPunct="1"/>
            <a:r>
              <a:rPr lang="en-US" altLang="en-US" sz="2100"/>
              <a:t>Multisets</a:t>
            </a:r>
          </a:p>
          <a:p>
            <a:pPr lvl="1" eaLnBrk="1" hangingPunct="1"/>
            <a:r>
              <a:rPr lang="en-US" altLang="en-US" sz="2100"/>
              <a:t>Maps</a:t>
            </a:r>
          </a:p>
          <a:p>
            <a:pPr lvl="1" eaLnBrk="1" hangingPunct="1"/>
            <a:r>
              <a:rPr lang="en-US" altLang="en-US" sz="2100"/>
              <a:t>Multimaps</a:t>
            </a:r>
          </a:p>
          <a:p>
            <a:pPr lvl="1" eaLnBrk="1" hangingPunct="1"/>
            <a:r>
              <a:rPr lang="en-US" altLang="en-US" sz="2100"/>
              <a:t>Unordered Associative containers (C++11)</a:t>
            </a:r>
          </a:p>
        </p:txBody>
      </p:sp>
      <p:sp>
        <p:nvSpPr>
          <p:cNvPr id="5" name="Slide Number Placeholder 5">
            <a:extLst>
              <a:ext uri="{FF2B5EF4-FFF2-40B4-BE49-F238E27FC236}">
                <a16:creationId xmlns:a16="http://schemas.microsoft.com/office/drawing/2014/main" id="{89295419-4B1F-4E4D-9007-564AF2A7E12E}"/>
              </a:ext>
            </a:extLst>
          </p:cNvPr>
          <p:cNvSpPr>
            <a:spLocks noGrp="1"/>
          </p:cNvSpPr>
          <p:nvPr>
            <p:ph type="sldNum" sz="quarter" idx="12"/>
          </p:nvPr>
        </p:nvSpPr>
        <p:spPr>
          <a:xfrm>
            <a:off x="7928637" y="6033479"/>
            <a:ext cx="586712" cy="365125"/>
          </a:xfrm>
        </p:spPr>
        <p:txBody>
          <a:bodyPr>
            <a:normAutofit/>
          </a:bodyPr>
          <a:lstStyle/>
          <a:p>
            <a:pPr>
              <a:spcAft>
                <a:spcPts val="600"/>
              </a:spcAft>
              <a:defRPr/>
            </a:pPr>
            <a:fld id="{5F44335E-F4B4-A948-AC92-3FFB48B44D5C}" type="slidenum">
              <a:rPr lang="en-US" altLang="en-US">
                <a:solidFill>
                  <a:schemeClr val="tx1">
                    <a:alpha val="80000"/>
                  </a:schemeClr>
                </a:solidFill>
              </a:rPr>
              <a:pPr>
                <a:spcAft>
                  <a:spcPts val="600"/>
                </a:spcAft>
                <a:defRPr/>
              </a:pPr>
              <a:t>11</a:t>
            </a:fld>
            <a:endParaRPr lang="en-US" altLang="en-US">
              <a:solidFill>
                <a:schemeClr val="tx1">
                  <a:alpha val="8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38" name="Rectangle 2">
            <a:extLst>
              <a:ext uri="{FF2B5EF4-FFF2-40B4-BE49-F238E27FC236}">
                <a16:creationId xmlns:a16="http://schemas.microsoft.com/office/drawing/2014/main" id="{24EE5EAD-E3AB-1649-9A56-3048910C8FCE}"/>
              </a:ext>
            </a:extLst>
          </p:cNvPr>
          <p:cNvSpPr>
            <a:spLocks noGrp="1" noChangeArrowheads="1"/>
          </p:cNvSpPr>
          <p:nvPr>
            <p:ph type="title"/>
          </p:nvPr>
        </p:nvSpPr>
        <p:spPr>
          <a:xfrm>
            <a:off x="628650" y="963877"/>
            <a:ext cx="2620771" cy="4930246"/>
          </a:xfrm>
        </p:spPr>
        <p:txBody>
          <a:bodyPr>
            <a:normAutofit/>
          </a:bodyPr>
          <a:lstStyle/>
          <a:p>
            <a:pPr algn="r" eaLnBrk="1" hangingPunct="1"/>
            <a:r>
              <a:rPr lang="en-US" altLang="en-US">
                <a:solidFill>
                  <a:schemeClr val="accent1"/>
                </a:solidFill>
              </a:rPr>
              <a:t>Container Adapters</a:t>
            </a:r>
          </a:p>
        </p:txBody>
      </p:sp>
      <p:cxnSp>
        <p:nvCxnSpPr>
          <p:cNvPr id="74" name="Straight Connector 7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339" name="Rectangle 3">
            <a:extLst>
              <a:ext uri="{FF2B5EF4-FFF2-40B4-BE49-F238E27FC236}">
                <a16:creationId xmlns:a16="http://schemas.microsoft.com/office/drawing/2014/main" id="{790894BC-CA96-8F4C-AE28-51FC89A04CF5}"/>
              </a:ext>
            </a:extLst>
          </p:cNvPr>
          <p:cNvSpPr>
            <a:spLocks noGrp="1" noChangeArrowheads="1"/>
          </p:cNvSpPr>
          <p:nvPr>
            <p:ph idx="1"/>
          </p:nvPr>
        </p:nvSpPr>
        <p:spPr>
          <a:xfrm>
            <a:off x="3732023" y="963877"/>
            <a:ext cx="4783327" cy="4930246"/>
          </a:xfrm>
        </p:spPr>
        <p:txBody>
          <a:bodyPr anchor="ctr">
            <a:normAutofit/>
          </a:bodyPr>
          <a:lstStyle/>
          <a:p>
            <a:pPr eaLnBrk="1" hangingPunct="1"/>
            <a:r>
              <a:rPr lang="en-US" altLang="en-US"/>
              <a:t>In addition to the containers that work in a general framework, the STL provides containers to accommodate special situations</a:t>
            </a:r>
          </a:p>
          <a:p>
            <a:pPr eaLnBrk="1" hangingPunct="1"/>
            <a:r>
              <a:rPr lang="en-US" altLang="en-US"/>
              <a:t>These containers, called container adapters, are standard STL containers adapted to work in a specific environment</a:t>
            </a:r>
          </a:p>
          <a:p>
            <a:pPr eaLnBrk="1" hangingPunct="1"/>
            <a:r>
              <a:rPr lang="en-US" altLang="en-US"/>
              <a:t>The three container adapters are:</a:t>
            </a:r>
          </a:p>
          <a:p>
            <a:pPr lvl="1" eaLnBrk="1" hangingPunct="1"/>
            <a:r>
              <a:rPr lang="en-US" altLang="en-US" sz="2100"/>
              <a:t>Stacks</a:t>
            </a:r>
          </a:p>
          <a:p>
            <a:pPr lvl="1" eaLnBrk="1" hangingPunct="1"/>
            <a:r>
              <a:rPr lang="en-US" altLang="en-US" sz="2100"/>
              <a:t>Queues</a:t>
            </a:r>
          </a:p>
          <a:p>
            <a:pPr lvl="1" eaLnBrk="1" hangingPunct="1"/>
            <a:r>
              <a:rPr lang="en-US" altLang="en-US" sz="2100"/>
              <a:t>Priority Queues</a:t>
            </a:r>
          </a:p>
          <a:p>
            <a:pPr eaLnBrk="1" hangingPunct="1"/>
            <a:r>
              <a:rPr lang="en-US" altLang="en-US"/>
              <a:t>Container adapters do not support any type of iterator</a:t>
            </a:r>
          </a:p>
        </p:txBody>
      </p:sp>
      <p:sp>
        <p:nvSpPr>
          <p:cNvPr id="5" name="Slide Number Placeholder 5">
            <a:extLst>
              <a:ext uri="{FF2B5EF4-FFF2-40B4-BE49-F238E27FC236}">
                <a16:creationId xmlns:a16="http://schemas.microsoft.com/office/drawing/2014/main" id="{701A2579-4827-344E-AFC9-ECFFDCE6BDC3}"/>
              </a:ext>
            </a:extLst>
          </p:cNvPr>
          <p:cNvSpPr>
            <a:spLocks noGrp="1"/>
          </p:cNvSpPr>
          <p:nvPr>
            <p:ph type="sldNum" sz="quarter" idx="12"/>
          </p:nvPr>
        </p:nvSpPr>
        <p:spPr>
          <a:xfrm>
            <a:off x="7928637" y="6033479"/>
            <a:ext cx="586712" cy="365125"/>
          </a:xfrm>
        </p:spPr>
        <p:txBody>
          <a:bodyPr>
            <a:normAutofit/>
          </a:bodyPr>
          <a:lstStyle/>
          <a:p>
            <a:pPr>
              <a:spcAft>
                <a:spcPts val="600"/>
              </a:spcAft>
              <a:defRPr/>
            </a:pPr>
            <a:fld id="{CC96F720-0C93-9641-9488-DAF5C0253886}" type="slidenum">
              <a:rPr lang="en-US" altLang="en-US">
                <a:solidFill>
                  <a:schemeClr val="tx1">
                    <a:alpha val="80000"/>
                  </a:schemeClr>
                </a:solidFill>
              </a:rPr>
              <a:pPr>
                <a:spcAft>
                  <a:spcPts val="600"/>
                </a:spcAft>
                <a:defRPr/>
              </a:pPr>
              <a:t>12</a:t>
            </a:fld>
            <a:endParaRPr lang="en-US" altLang="en-US">
              <a:solidFill>
                <a:schemeClr val="tx1">
                  <a:alpha val="80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7" name="Freeform: Shape 73">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762003" y="5367908"/>
            <a:ext cx="2381997"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368" name="Freeform: Shape 75">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7174722"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362" name="Rectangle 2">
            <a:extLst>
              <a:ext uri="{FF2B5EF4-FFF2-40B4-BE49-F238E27FC236}">
                <a16:creationId xmlns:a16="http://schemas.microsoft.com/office/drawing/2014/main" id="{D097E324-1F82-6244-849C-14374247C38C}"/>
              </a:ext>
            </a:extLst>
          </p:cNvPr>
          <p:cNvSpPr>
            <a:spLocks noGrp="1" noChangeArrowheads="1"/>
          </p:cNvSpPr>
          <p:nvPr>
            <p:ph type="title"/>
          </p:nvPr>
        </p:nvSpPr>
        <p:spPr>
          <a:xfrm>
            <a:off x="628650" y="5529884"/>
            <a:ext cx="6058756" cy="1096331"/>
          </a:xfrm>
        </p:spPr>
        <p:txBody>
          <a:bodyPr>
            <a:normAutofit/>
          </a:bodyPr>
          <a:lstStyle/>
          <a:p>
            <a:pPr eaLnBrk="1" hangingPunct="1"/>
            <a:r>
              <a:rPr lang="en-US" altLang="en-US"/>
              <a:t>Sequence Container: vector</a:t>
            </a:r>
          </a:p>
        </p:txBody>
      </p:sp>
      <p:sp>
        <p:nvSpPr>
          <p:cNvPr id="5" name="Slide Number Placeholder 5">
            <a:extLst>
              <a:ext uri="{FF2B5EF4-FFF2-40B4-BE49-F238E27FC236}">
                <a16:creationId xmlns:a16="http://schemas.microsoft.com/office/drawing/2014/main" id="{70A3D05D-E2F5-BA48-AC35-7A9AE78DD3B6}"/>
              </a:ext>
            </a:extLst>
          </p:cNvPr>
          <p:cNvSpPr>
            <a:spLocks noGrp="1"/>
          </p:cNvSpPr>
          <p:nvPr>
            <p:ph type="sldNum" sz="quarter" idx="12"/>
          </p:nvPr>
        </p:nvSpPr>
        <p:spPr>
          <a:xfrm>
            <a:off x="7648709" y="6261090"/>
            <a:ext cx="1008358" cy="365125"/>
          </a:xfrm>
        </p:spPr>
        <p:txBody>
          <a:bodyPr>
            <a:normAutofit/>
          </a:bodyPr>
          <a:lstStyle/>
          <a:p>
            <a:pPr>
              <a:spcAft>
                <a:spcPts val="600"/>
              </a:spcAft>
              <a:defRPr/>
            </a:pPr>
            <a:fld id="{0E517AFA-8BED-5C4C-B59E-E5C028AA4723}" type="slidenum">
              <a:rPr lang="en-US" altLang="en-US">
                <a:solidFill>
                  <a:schemeClr val="tx1">
                    <a:alpha val="80000"/>
                  </a:schemeClr>
                </a:solidFill>
              </a:rPr>
              <a:pPr>
                <a:spcAft>
                  <a:spcPts val="600"/>
                </a:spcAft>
                <a:defRPr/>
              </a:pPr>
              <a:t>13</a:t>
            </a:fld>
            <a:endParaRPr lang="en-US" altLang="en-US">
              <a:solidFill>
                <a:schemeClr val="tx1">
                  <a:alpha val="80000"/>
                </a:schemeClr>
              </a:solidFill>
            </a:endParaRPr>
          </a:p>
        </p:txBody>
      </p:sp>
      <p:graphicFrame>
        <p:nvGraphicFramePr>
          <p:cNvPr id="15365" name="Rectangle 3">
            <a:extLst>
              <a:ext uri="{FF2B5EF4-FFF2-40B4-BE49-F238E27FC236}">
                <a16:creationId xmlns:a16="http://schemas.microsoft.com/office/drawing/2014/main" id="{43260A14-4A3C-4AB8-8DD4-D73B268AE3F3}"/>
              </a:ext>
            </a:extLst>
          </p:cNvPr>
          <p:cNvGraphicFramePr>
            <a:graphicFrameLocks noGrp="1"/>
          </p:cNvGraphicFramePr>
          <p:nvPr>
            <p:ph idx="1"/>
            <p:extLst>
              <p:ext uri="{D42A27DB-BD31-4B8C-83A1-F6EECF244321}">
                <p14:modId xmlns:p14="http://schemas.microsoft.com/office/powerpoint/2010/main" val="3754852289"/>
              </p:ext>
            </p:extLst>
          </p:nvPr>
        </p:nvGraphicFramePr>
        <p:xfrm>
          <a:off x="628650" y="643467"/>
          <a:ext cx="78867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 name="Freeform: Shape 137">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762003" y="5367908"/>
            <a:ext cx="2381997"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0" name="Freeform: Shape 139">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7174722"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386" name="Rectangle 2">
            <a:extLst>
              <a:ext uri="{FF2B5EF4-FFF2-40B4-BE49-F238E27FC236}">
                <a16:creationId xmlns:a16="http://schemas.microsoft.com/office/drawing/2014/main" id="{A3DB787C-F48B-B84E-B556-CF98C168772E}"/>
              </a:ext>
            </a:extLst>
          </p:cNvPr>
          <p:cNvSpPr>
            <a:spLocks noGrp="1" noChangeArrowheads="1"/>
          </p:cNvSpPr>
          <p:nvPr>
            <p:ph type="title"/>
          </p:nvPr>
        </p:nvSpPr>
        <p:spPr>
          <a:xfrm>
            <a:off x="628650" y="5529884"/>
            <a:ext cx="6058756" cy="1096331"/>
          </a:xfrm>
        </p:spPr>
        <p:txBody>
          <a:bodyPr>
            <a:normAutofit/>
          </a:bodyPr>
          <a:lstStyle/>
          <a:p>
            <a:pPr eaLnBrk="1" hangingPunct="1"/>
            <a:r>
              <a:rPr lang="en-US" altLang="en-US"/>
              <a:t>Sequence Container: vector</a:t>
            </a:r>
          </a:p>
        </p:txBody>
      </p:sp>
      <p:sp>
        <p:nvSpPr>
          <p:cNvPr id="5" name="Slide Number Placeholder 5">
            <a:extLst>
              <a:ext uri="{FF2B5EF4-FFF2-40B4-BE49-F238E27FC236}">
                <a16:creationId xmlns:a16="http://schemas.microsoft.com/office/drawing/2014/main" id="{A5ABA6AB-1CFB-944B-80F0-AC0B523E1EB2}"/>
              </a:ext>
            </a:extLst>
          </p:cNvPr>
          <p:cNvSpPr>
            <a:spLocks noGrp="1"/>
          </p:cNvSpPr>
          <p:nvPr>
            <p:ph type="sldNum" sz="quarter" idx="12"/>
          </p:nvPr>
        </p:nvSpPr>
        <p:spPr>
          <a:xfrm>
            <a:off x="7648709" y="6261090"/>
            <a:ext cx="1008358" cy="365125"/>
          </a:xfrm>
        </p:spPr>
        <p:txBody>
          <a:bodyPr>
            <a:normAutofit/>
          </a:bodyPr>
          <a:lstStyle/>
          <a:p>
            <a:pPr>
              <a:spcAft>
                <a:spcPts val="600"/>
              </a:spcAft>
              <a:defRPr/>
            </a:pPr>
            <a:fld id="{2C33B7A4-226A-3D48-884D-45E9C0861C21}" type="slidenum">
              <a:rPr lang="en-US" altLang="en-US">
                <a:solidFill>
                  <a:schemeClr val="tx1">
                    <a:alpha val="80000"/>
                  </a:schemeClr>
                </a:solidFill>
              </a:rPr>
              <a:pPr>
                <a:spcAft>
                  <a:spcPts val="600"/>
                </a:spcAft>
                <a:defRPr/>
              </a:pPr>
              <a:t>14</a:t>
            </a:fld>
            <a:endParaRPr lang="en-US" altLang="en-US">
              <a:solidFill>
                <a:schemeClr val="tx1">
                  <a:alpha val="80000"/>
                </a:schemeClr>
              </a:solidFill>
            </a:endParaRPr>
          </a:p>
        </p:txBody>
      </p:sp>
      <p:graphicFrame>
        <p:nvGraphicFramePr>
          <p:cNvPr id="16389" name="Rectangle 3">
            <a:extLst>
              <a:ext uri="{FF2B5EF4-FFF2-40B4-BE49-F238E27FC236}">
                <a16:creationId xmlns:a16="http://schemas.microsoft.com/office/drawing/2014/main" id="{DC95223A-1AA5-4ED1-B425-BDE2C5632DBC}"/>
              </a:ext>
            </a:extLst>
          </p:cNvPr>
          <p:cNvGraphicFramePr>
            <a:graphicFrameLocks noGrp="1"/>
          </p:cNvGraphicFramePr>
          <p:nvPr>
            <p:ph idx="1"/>
            <p:extLst>
              <p:ext uri="{D42A27DB-BD31-4B8C-83A1-F6EECF244321}">
                <p14:modId xmlns:p14="http://schemas.microsoft.com/office/powerpoint/2010/main" val="3146406460"/>
              </p:ext>
            </p:extLst>
          </p:nvPr>
        </p:nvGraphicFramePr>
        <p:xfrm>
          <a:off x="628650" y="643467"/>
          <a:ext cx="78867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348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411" name="Rectangle 3">
            <a:extLst>
              <a:ext uri="{FF2B5EF4-FFF2-40B4-BE49-F238E27FC236}">
                <a16:creationId xmlns:a16="http://schemas.microsoft.com/office/drawing/2014/main" id="{7F73BD02-F2E9-EB41-8B08-5836E461BA7D}"/>
              </a:ext>
            </a:extLst>
          </p:cNvPr>
          <p:cNvSpPr>
            <a:spLocks noGrp="1" noChangeArrowheads="1"/>
          </p:cNvSpPr>
          <p:nvPr>
            <p:ph type="title"/>
          </p:nvPr>
        </p:nvSpPr>
        <p:spPr>
          <a:xfrm>
            <a:off x="394554" y="466578"/>
            <a:ext cx="8354891" cy="930447"/>
          </a:xfrm>
        </p:spPr>
        <p:txBody>
          <a:bodyPr vert="horz" lIns="91440" tIns="45720" rIns="91440" bIns="45720" rtlCol="0" anchor="b">
            <a:normAutofit/>
          </a:bodyPr>
          <a:lstStyle/>
          <a:p>
            <a:pPr algn="ctr" defTabSz="914400"/>
            <a:r>
              <a:rPr lang="en-US" altLang="en-US" sz="4700" kern="1200">
                <a:solidFill>
                  <a:srgbClr val="FFFFFF"/>
                </a:solidFill>
                <a:latin typeface="+mj-lt"/>
                <a:ea typeface="+mj-ea"/>
                <a:cs typeface="+mj-cs"/>
              </a:rPr>
              <a:t>Sequence Container: vector</a:t>
            </a:r>
          </a:p>
        </p:txBody>
      </p:sp>
      <p:cxnSp>
        <p:nvCxnSpPr>
          <p:cNvPr id="74" name="Straight Connector 7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144863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7410" name="Picture 2" descr="Tbl21-01">
            <a:extLst>
              <a:ext uri="{FF2B5EF4-FFF2-40B4-BE49-F238E27FC236}">
                <a16:creationId xmlns:a16="http://schemas.microsoft.com/office/drawing/2014/main" id="{B0425548-3D63-B641-B305-DA8442CB74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6964"/>
          <a:stretch>
            <a:fillRect/>
          </a:stretch>
        </p:blipFill>
        <p:spPr bwMode="auto">
          <a:xfrm>
            <a:off x="998369" y="2509911"/>
            <a:ext cx="7105936" cy="39976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348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434" name="Rectangle 2">
            <a:extLst>
              <a:ext uri="{FF2B5EF4-FFF2-40B4-BE49-F238E27FC236}">
                <a16:creationId xmlns:a16="http://schemas.microsoft.com/office/drawing/2014/main" id="{426A3E4B-DD88-3B45-8843-4B3460EA18EF}"/>
              </a:ext>
            </a:extLst>
          </p:cNvPr>
          <p:cNvSpPr>
            <a:spLocks noGrp="1" noChangeArrowheads="1"/>
          </p:cNvSpPr>
          <p:nvPr>
            <p:ph type="title"/>
          </p:nvPr>
        </p:nvSpPr>
        <p:spPr>
          <a:xfrm>
            <a:off x="394554" y="466578"/>
            <a:ext cx="8354891" cy="930447"/>
          </a:xfrm>
        </p:spPr>
        <p:txBody>
          <a:bodyPr vert="horz" lIns="91440" tIns="45720" rIns="91440" bIns="45720" rtlCol="0" anchor="b">
            <a:normAutofit/>
          </a:bodyPr>
          <a:lstStyle/>
          <a:p>
            <a:pPr algn="ctr" defTabSz="914400"/>
            <a:r>
              <a:rPr lang="en-US" altLang="en-US" sz="4700" kern="1200">
                <a:solidFill>
                  <a:srgbClr val="FFFFFF"/>
                </a:solidFill>
                <a:latin typeface="+mj-lt"/>
                <a:ea typeface="+mj-ea"/>
                <a:cs typeface="+mj-cs"/>
              </a:rPr>
              <a:t>Sequence Container: vector</a:t>
            </a:r>
          </a:p>
        </p:txBody>
      </p:sp>
      <p:sp>
        <p:nvSpPr>
          <p:cNvPr id="18435" name="Rectangle 3">
            <a:extLst>
              <a:ext uri="{FF2B5EF4-FFF2-40B4-BE49-F238E27FC236}">
                <a16:creationId xmlns:a16="http://schemas.microsoft.com/office/drawing/2014/main" id="{C553086D-2F4E-2149-8987-549C252DD633}"/>
              </a:ext>
            </a:extLst>
          </p:cNvPr>
          <p:cNvSpPr>
            <a:spLocks noGrp="1" noChangeArrowheads="1"/>
          </p:cNvSpPr>
          <p:nvPr>
            <p:ph idx="1"/>
          </p:nvPr>
        </p:nvSpPr>
        <p:spPr>
          <a:xfrm>
            <a:off x="1143000" y="1525638"/>
            <a:ext cx="6858000" cy="420001"/>
          </a:xfrm>
        </p:spPr>
        <p:txBody>
          <a:bodyPr vert="horz" lIns="91440" tIns="45720" rIns="91440" bIns="45720" rtlCol="0">
            <a:normAutofit/>
          </a:bodyPr>
          <a:lstStyle/>
          <a:p>
            <a:pPr marL="0" indent="0" algn="ctr" defTabSz="914400">
              <a:spcBef>
                <a:spcPts val="1000"/>
              </a:spcBef>
              <a:buNone/>
            </a:pPr>
            <a:r>
              <a:rPr lang="en-US" altLang="en-US" sz="1400" kern="1200">
                <a:solidFill>
                  <a:srgbClr val="49C7D9"/>
                </a:solidFill>
                <a:latin typeface="+mn-lt"/>
                <a:ea typeface="+mn-ea"/>
                <a:cs typeface="+mn-cs"/>
              </a:rPr>
              <a:t>Item insertion and deletion are accomplished using the operations listed in the table below</a:t>
            </a:r>
          </a:p>
        </p:txBody>
      </p:sp>
      <p:cxnSp>
        <p:nvCxnSpPr>
          <p:cNvPr id="75" name="Straight Connector 7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144863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8436" name="Picture 4" descr="Tbl21-02">
            <a:extLst>
              <a:ext uri="{FF2B5EF4-FFF2-40B4-BE49-F238E27FC236}">
                <a16:creationId xmlns:a16="http://schemas.microsoft.com/office/drawing/2014/main" id="{8D306FEF-0F64-954D-87F3-F7897C0218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1736"/>
          <a:stretch>
            <a:fillRect/>
          </a:stretch>
        </p:blipFill>
        <p:spPr bwMode="auto">
          <a:xfrm>
            <a:off x="240030" y="2820113"/>
            <a:ext cx="8622615" cy="33772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a16="http://schemas.microsoft.com/office/drawing/2014/main" id="{0F48BC12-3A7D-F846-B2C1-2E546D0F2278}"/>
              </a:ext>
            </a:extLst>
          </p:cNvPr>
          <p:cNvSpPr>
            <a:spLocks noGrp="1"/>
          </p:cNvSpPr>
          <p:nvPr>
            <p:ph type="sldNum" sz="quarter" idx="12"/>
          </p:nvPr>
        </p:nvSpPr>
        <p:spPr>
          <a:xfrm>
            <a:off x="6457950" y="6522430"/>
            <a:ext cx="2057400" cy="347472"/>
          </a:xfrm>
        </p:spPr>
        <p:txBody>
          <a:bodyPr vert="horz" lIns="91440" tIns="45720" rIns="91440" bIns="45720" rtlCol="0" anchor="ctr">
            <a:normAutofit/>
          </a:bodyPr>
          <a:lstStyle/>
          <a:p>
            <a:pPr>
              <a:spcAft>
                <a:spcPts val="600"/>
              </a:spcAft>
              <a:defRPr/>
            </a:pPr>
            <a:fld id="{872388CF-A899-D349-834B-FBC8E048DCAE}" type="slidenum">
              <a:rPr lang="en-US" altLang="en-US" sz="1000">
                <a:solidFill>
                  <a:srgbClr val="898989"/>
                </a:solidFill>
              </a:rPr>
              <a:pPr>
                <a:spcAft>
                  <a:spcPts val="600"/>
                </a:spcAft>
                <a:defRPr/>
              </a:pPr>
              <a:t>16</a:t>
            </a:fld>
            <a:endParaRPr lang="en-US" altLang="en-US" sz="1000">
              <a:solidFill>
                <a:srgbClr val="89898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348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458" name="Rectangle 2">
            <a:extLst>
              <a:ext uri="{FF2B5EF4-FFF2-40B4-BE49-F238E27FC236}">
                <a16:creationId xmlns:a16="http://schemas.microsoft.com/office/drawing/2014/main" id="{2E571D77-889E-BF48-ADF8-9C8EE9DEE78B}"/>
              </a:ext>
            </a:extLst>
          </p:cNvPr>
          <p:cNvSpPr>
            <a:spLocks noGrp="1" noChangeArrowheads="1"/>
          </p:cNvSpPr>
          <p:nvPr>
            <p:ph type="title"/>
          </p:nvPr>
        </p:nvSpPr>
        <p:spPr>
          <a:xfrm>
            <a:off x="394554" y="466578"/>
            <a:ext cx="8354891" cy="930447"/>
          </a:xfrm>
        </p:spPr>
        <p:txBody>
          <a:bodyPr vert="horz" lIns="91440" tIns="45720" rIns="91440" bIns="45720" rtlCol="0" anchor="b">
            <a:normAutofit/>
          </a:bodyPr>
          <a:lstStyle/>
          <a:p>
            <a:pPr algn="ctr" defTabSz="914400"/>
            <a:r>
              <a:rPr lang="en-US" altLang="en-US" sz="4700" kern="1200">
                <a:solidFill>
                  <a:srgbClr val="FFFFFF"/>
                </a:solidFill>
                <a:latin typeface="+mj-lt"/>
                <a:ea typeface="+mj-ea"/>
                <a:cs typeface="+mj-cs"/>
              </a:rPr>
              <a:t>Sequence Container: vector</a:t>
            </a:r>
          </a:p>
        </p:txBody>
      </p:sp>
      <p:sp>
        <p:nvSpPr>
          <p:cNvPr id="19459" name="Rectangle 3">
            <a:extLst>
              <a:ext uri="{FF2B5EF4-FFF2-40B4-BE49-F238E27FC236}">
                <a16:creationId xmlns:a16="http://schemas.microsoft.com/office/drawing/2014/main" id="{C09992A3-EB94-174B-84F8-47BC296D289A}"/>
              </a:ext>
            </a:extLst>
          </p:cNvPr>
          <p:cNvSpPr>
            <a:spLocks noGrp="1" noChangeArrowheads="1"/>
          </p:cNvSpPr>
          <p:nvPr>
            <p:ph idx="1"/>
          </p:nvPr>
        </p:nvSpPr>
        <p:spPr>
          <a:xfrm>
            <a:off x="1143000" y="1525638"/>
            <a:ext cx="6858000" cy="420001"/>
          </a:xfrm>
        </p:spPr>
        <p:txBody>
          <a:bodyPr vert="horz" lIns="91440" tIns="45720" rIns="91440" bIns="45720" rtlCol="0">
            <a:normAutofit/>
          </a:bodyPr>
          <a:lstStyle/>
          <a:p>
            <a:pPr marL="0" indent="0" algn="ctr" defTabSz="914400">
              <a:spcBef>
                <a:spcPts val="1000"/>
              </a:spcBef>
              <a:buNone/>
            </a:pPr>
            <a:r>
              <a:rPr lang="en-US" altLang="en-US" sz="1400" kern="1200">
                <a:solidFill>
                  <a:srgbClr val="57D9E3"/>
                </a:solidFill>
                <a:latin typeface="+mn-lt"/>
                <a:ea typeface="+mn-ea"/>
                <a:cs typeface="+mn-cs"/>
              </a:rPr>
              <a:t>The elements in a vector container can be accessed directly using the following operations </a:t>
            </a:r>
          </a:p>
        </p:txBody>
      </p:sp>
      <p:cxnSp>
        <p:nvCxnSpPr>
          <p:cNvPr id="75" name="Straight Connector 7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144863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9460" name="Picture 4" descr="Tbl21-03">
            <a:extLst>
              <a:ext uri="{FF2B5EF4-FFF2-40B4-BE49-F238E27FC236}">
                <a16:creationId xmlns:a16="http://schemas.microsoft.com/office/drawing/2014/main" id="{1AE661C5-40C4-904E-8ABB-B2A68A0C6E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7857"/>
          <a:stretch>
            <a:fillRect/>
          </a:stretch>
        </p:blipFill>
        <p:spPr bwMode="auto">
          <a:xfrm>
            <a:off x="240030" y="3614516"/>
            <a:ext cx="8622615" cy="178842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a16="http://schemas.microsoft.com/office/drawing/2014/main" id="{E9970EB0-3CA4-024B-B041-A0E35A2C4A0B}"/>
              </a:ext>
            </a:extLst>
          </p:cNvPr>
          <p:cNvSpPr>
            <a:spLocks noGrp="1"/>
          </p:cNvSpPr>
          <p:nvPr>
            <p:ph type="sldNum" sz="quarter" idx="12"/>
          </p:nvPr>
        </p:nvSpPr>
        <p:spPr>
          <a:xfrm>
            <a:off x="6457950" y="6522430"/>
            <a:ext cx="2057400" cy="347472"/>
          </a:xfrm>
        </p:spPr>
        <p:txBody>
          <a:bodyPr vert="horz" lIns="91440" tIns="45720" rIns="91440" bIns="45720" rtlCol="0" anchor="ctr">
            <a:normAutofit/>
          </a:bodyPr>
          <a:lstStyle/>
          <a:p>
            <a:pPr>
              <a:spcAft>
                <a:spcPts val="600"/>
              </a:spcAft>
              <a:defRPr/>
            </a:pPr>
            <a:fld id="{FA97C5BF-B3D2-2543-B750-DFBE7E84C549}" type="slidenum">
              <a:rPr lang="en-US" altLang="en-US" sz="1000">
                <a:solidFill>
                  <a:srgbClr val="898989"/>
                </a:solidFill>
              </a:rPr>
              <a:pPr>
                <a:spcAft>
                  <a:spcPts val="600"/>
                </a:spcAft>
                <a:defRPr/>
              </a:pPr>
              <a:t>17</a:t>
            </a:fld>
            <a:endParaRPr lang="en-US" altLang="en-US" sz="1000">
              <a:solidFill>
                <a:srgbClr val="89898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348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83" name="Rectangle 3">
            <a:extLst>
              <a:ext uri="{FF2B5EF4-FFF2-40B4-BE49-F238E27FC236}">
                <a16:creationId xmlns:a16="http://schemas.microsoft.com/office/drawing/2014/main" id="{73AF326B-1AD0-6D49-9780-81B658BAE9AD}"/>
              </a:ext>
            </a:extLst>
          </p:cNvPr>
          <p:cNvSpPr>
            <a:spLocks noGrp="1" noChangeArrowheads="1"/>
          </p:cNvSpPr>
          <p:nvPr>
            <p:ph type="title"/>
          </p:nvPr>
        </p:nvSpPr>
        <p:spPr>
          <a:xfrm>
            <a:off x="394554" y="466578"/>
            <a:ext cx="8354891" cy="930447"/>
          </a:xfrm>
        </p:spPr>
        <p:txBody>
          <a:bodyPr vert="horz" lIns="91440" tIns="45720" rIns="91440" bIns="45720" rtlCol="0" anchor="b">
            <a:normAutofit/>
          </a:bodyPr>
          <a:lstStyle/>
          <a:p>
            <a:pPr algn="ctr" defTabSz="914400"/>
            <a:r>
              <a:rPr lang="en-US" altLang="en-US" sz="4700" kern="1200">
                <a:solidFill>
                  <a:srgbClr val="FFFFFF"/>
                </a:solidFill>
                <a:latin typeface="+mj-lt"/>
                <a:ea typeface="+mj-ea"/>
                <a:cs typeface="+mj-cs"/>
              </a:rPr>
              <a:t>Sequence Container: vector</a:t>
            </a:r>
          </a:p>
        </p:txBody>
      </p:sp>
      <p:cxnSp>
        <p:nvCxnSpPr>
          <p:cNvPr id="74" name="Straight Connector 7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144863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0482" name="Picture 2" descr="Tbl21-04">
            <a:extLst>
              <a:ext uri="{FF2B5EF4-FFF2-40B4-BE49-F238E27FC236}">
                <a16:creationId xmlns:a16="http://schemas.microsoft.com/office/drawing/2014/main" id="{F4B6F871-3829-BE4F-A667-A9039829B2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3637"/>
          <a:stretch>
            <a:fillRect/>
          </a:stretch>
        </p:blipFill>
        <p:spPr bwMode="auto">
          <a:xfrm>
            <a:off x="240030" y="3317249"/>
            <a:ext cx="8622615" cy="23829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4">
            <a:extLst>
              <a:ext uri="{FF2B5EF4-FFF2-40B4-BE49-F238E27FC236}">
                <a16:creationId xmlns:a16="http://schemas.microsoft.com/office/drawing/2014/main" id="{F0A9A427-B94F-E54B-B22A-781338DF0EF1}"/>
              </a:ext>
            </a:extLst>
          </p:cNvPr>
          <p:cNvSpPr>
            <a:spLocks noGrp="1"/>
          </p:cNvSpPr>
          <p:nvPr>
            <p:ph type="sldNum" sz="quarter" idx="12"/>
          </p:nvPr>
        </p:nvSpPr>
        <p:spPr>
          <a:xfrm>
            <a:off x="6457950" y="6522430"/>
            <a:ext cx="2057400" cy="347472"/>
          </a:xfrm>
        </p:spPr>
        <p:txBody>
          <a:bodyPr vert="horz" lIns="91440" tIns="45720" rIns="91440" bIns="45720" rtlCol="0" anchor="ctr">
            <a:normAutofit/>
          </a:bodyPr>
          <a:lstStyle/>
          <a:p>
            <a:pPr>
              <a:spcAft>
                <a:spcPts val="600"/>
              </a:spcAft>
              <a:defRPr/>
            </a:pPr>
            <a:fld id="{EB01243D-BD12-CA46-8ACF-63A020F7B1C5}" type="slidenum">
              <a:rPr lang="en-US" altLang="en-US" sz="1000">
                <a:solidFill>
                  <a:srgbClr val="898989"/>
                </a:solidFill>
              </a:rPr>
              <a:pPr>
                <a:spcAft>
                  <a:spcPts val="600"/>
                </a:spcAft>
                <a:defRPr/>
              </a:pPr>
              <a:t>18</a:t>
            </a:fld>
            <a:endParaRPr lang="en-US" altLang="en-US" sz="1000">
              <a:solidFill>
                <a:srgbClr val="89898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06" name="Rectangle 2">
            <a:extLst>
              <a:ext uri="{FF2B5EF4-FFF2-40B4-BE49-F238E27FC236}">
                <a16:creationId xmlns:a16="http://schemas.microsoft.com/office/drawing/2014/main" id="{5989D85E-1EC4-2249-8395-94AE3BA32883}"/>
              </a:ext>
            </a:extLst>
          </p:cNvPr>
          <p:cNvSpPr>
            <a:spLocks noGrp="1" noChangeArrowheads="1"/>
          </p:cNvSpPr>
          <p:nvPr>
            <p:ph type="title"/>
          </p:nvPr>
        </p:nvSpPr>
        <p:spPr>
          <a:xfrm>
            <a:off x="628650" y="631825"/>
            <a:ext cx="7886700" cy="1325563"/>
          </a:xfrm>
        </p:spPr>
        <p:txBody>
          <a:bodyPr>
            <a:normAutofit/>
          </a:bodyPr>
          <a:lstStyle/>
          <a:p>
            <a:pPr eaLnBrk="1" hangingPunct="1"/>
            <a:r>
              <a:rPr lang="en-US" altLang="en-US"/>
              <a:t>Sequence Container: vector</a:t>
            </a:r>
          </a:p>
        </p:txBody>
      </p:sp>
      <p:sp>
        <p:nvSpPr>
          <p:cNvPr id="21507" name="Rectangle 3">
            <a:extLst>
              <a:ext uri="{FF2B5EF4-FFF2-40B4-BE49-F238E27FC236}">
                <a16:creationId xmlns:a16="http://schemas.microsoft.com/office/drawing/2014/main" id="{56DCC337-EB3A-014D-BA36-351212414022}"/>
              </a:ext>
            </a:extLst>
          </p:cNvPr>
          <p:cNvSpPr>
            <a:spLocks noGrp="1" noChangeArrowheads="1"/>
          </p:cNvSpPr>
          <p:nvPr>
            <p:ph idx="1"/>
          </p:nvPr>
        </p:nvSpPr>
        <p:spPr>
          <a:xfrm>
            <a:off x="628650" y="2057400"/>
            <a:ext cx="7886700" cy="3871762"/>
          </a:xfrm>
        </p:spPr>
        <p:txBody>
          <a:bodyPr>
            <a:normAutofit/>
          </a:bodyPr>
          <a:lstStyle/>
          <a:p>
            <a:pPr eaLnBrk="1" hangingPunct="1"/>
            <a:r>
              <a:rPr lang="en-US" altLang="en-US"/>
              <a:t>Declaring an Iterator to a Vector Container:</a:t>
            </a:r>
          </a:p>
          <a:p>
            <a:pPr lvl="1" eaLnBrk="1" hangingPunct="1"/>
            <a:r>
              <a:rPr lang="en-US" altLang="en-US" sz="2100"/>
              <a:t>The class vector contains a typedef iterator, which is declared as a public member</a:t>
            </a:r>
          </a:p>
          <a:p>
            <a:pPr lvl="1" eaLnBrk="1" hangingPunct="1"/>
            <a:r>
              <a:rPr lang="en-US" altLang="en-US" sz="2100"/>
              <a:t>An iterator to a vector container is declared using the typedef iterator</a:t>
            </a:r>
          </a:p>
          <a:p>
            <a:pPr lvl="1" eaLnBrk="1" hangingPunct="1"/>
            <a:r>
              <a:rPr lang="en-US" altLang="en-US" sz="2100"/>
              <a:t>For example, the statement</a:t>
            </a:r>
          </a:p>
          <a:p>
            <a:pPr lvl="1" eaLnBrk="1" hangingPunct="1">
              <a:buFont typeface="Wingdings" pitchFamily="2" charset="2"/>
              <a:buNone/>
            </a:pPr>
            <a:r>
              <a:rPr lang="en-US" altLang="en-US" sz="2100"/>
              <a:t>	vector&lt;int&gt;::iterator intVecIter;</a:t>
            </a:r>
          </a:p>
          <a:p>
            <a:pPr lvl="1" eaLnBrk="1" hangingPunct="1">
              <a:buFont typeface="Wingdings" pitchFamily="2" charset="2"/>
              <a:buNone/>
            </a:pPr>
            <a:r>
              <a:rPr lang="en-US" altLang="en-US" sz="2100"/>
              <a:t>	declares intVecIter to be an iterator into a vector container of the type int</a:t>
            </a:r>
          </a:p>
        </p:txBody>
      </p:sp>
      <p:sp>
        <p:nvSpPr>
          <p:cNvPr id="5" name="Slide Number Placeholder 5">
            <a:extLst>
              <a:ext uri="{FF2B5EF4-FFF2-40B4-BE49-F238E27FC236}">
                <a16:creationId xmlns:a16="http://schemas.microsoft.com/office/drawing/2014/main" id="{AEDAFBE9-654D-974F-AB0F-09B970572D67}"/>
              </a:ext>
            </a:extLst>
          </p:cNvPr>
          <p:cNvSpPr>
            <a:spLocks noGrp="1"/>
          </p:cNvSpPr>
          <p:nvPr>
            <p:ph type="sldNum" sz="quarter" idx="12"/>
          </p:nvPr>
        </p:nvSpPr>
        <p:spPr>
          <a:xfrm>
            <a:off x="6457950" y="6077585"/>
            <a:ext cx="2057400" cy="365125"/>
          </a:xfrm>
        </p:spPr>
        <p:txBody>
          <a:bodyPr>
            <a:normAutofit/>
          </a:bodyPr>
          <a:lstStyle/>
          <a:p>
            <a:pPr>
              <a:spcAft>
                <a:spcPts val="600"/>
              </a:spcAft>
              <a:defRPr/>
            </a:pPr>
            <a:fld id="{B4785E54-4CD3-B44B-BD53-6CD273848129}" type="slidenum">
              <a:rPr lang="en-US" altLang="en-US"/>
              <a:pPr>
                <a:spcAft>
                  <a:spcPts val="600"/>
                </a:spcAft>
                <a:defRPr/>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46" name="Rectangle 2">
            <a:extLst>
              <a:ext uri="{FF2B5EF4-FFF2-40B4-BE49-F238E27FC236}">
                <a16:creationId xmlns:a16="http://schemas.microsoft.com/office/drawing/2014/main" id="{CADB8B18-3D82-9945-8999-5213AF37F732}"/>
              </a:ext>
            </a:extLst>
          </p:cNvPr>
          <p:cNvSpPr>
            <a:spLocks noGrp="1" noChangeArrowheads="1"/>
          </p:cNvSpPr>
          <p:nvPr>
            <p:ph type="title"/>
          </p:nvPr>
        </p:nvSpPr>
        <p:spPr>
          <a:xfrm>
            <a:off x="647271" y="1012004"/>
            <a:ext cx="2562119" cy="4795408"/>
          </a:xfrm>
        </p:spPr>
        <p:txBody>
          <a:bodyPr>
            <a:normAutofit/>
          </a:bodyPr>
          <a:lstStyle/>
          <a:p>
            <a:pPr eaLnBrk="1" hangingPunct="1"/>
            <a:r>
              <a:rPr lang="en-US" altLang="en-US">
                <a:solidFill>
                  <a:srgbClr val="FFFFFF"/>
                </a:solidFill>
              </a:rPr>
              <a:t>Standard Template Library</a:t>
            </a:r>
          </a:p>
        </p:txBody>
      </p:sp>
      <p:sp>
        <p:nvSpPr>
          <p:cNvPr id="5" name="Slide Number Placeholder 5">
            <a:extLst>
              <a:ext uri="{FF2B5EF4-FFF2-40B4-BE49-F238E27FC236}">
                <a16:creationId xmlns:a16="http://schemas.microsoft.com/office/drawing/2014/main" id="{7406E41A-1F5C-1042-B09C-C0FB40016BA7}"/>
              </a:ext>
            </a:extLst>
          </p:cNvPr>
          <p:cNvSpPr>
            <a:spLocks noGrp="1"/>
          </p:cNvSpPr>
          <p:nvPr>
            <p:ph type="sldNum" sz="quarter" idx="12"/>
          </p:nvPr>
        </p:nvSpPr>
        <p:spPr>
          <a:xfrm>
            <a:off x="8044665" y="6356350"/>
            <a:ext cx="470685" cy="365125"/>
          </a:xfrm>
        </p:spPr>
        <p:txBody>
          <a:bodyPr>
            <a:normAutofit/>
          </a:bodyPr>
          <a:lstStyle/>
          <a:p>
            <a:pPr>
              <a:spcAft>
                <a:spcPts val="600"/>
              </a:spcAft>
              <a:defRPr/>
            </a:pPr>
            <a:fld id="{BF7A337B-71EB-1D44-863D-2C21C0A8661F}" type="slidenum">
              <a:rPr lang="en-US" altLang="en-US" sz="1000">
                <a:solidFill>
                  <a:prstClr val="black">
                    <a:tint val="75000"/>
                  </a:prstClr>
                </a:solidFill>
              </a:rPr>
              <a:pPr>
                <a:spcAft>
                  <a:spcPts val="600"/>
                </a:spcAft>
                <a:defRPr/>
              </a:pPr>
              <a:t>2</a:t>
            </a:fld>
            <a:endParaRPr lang="en-US" altLang="en-US" sz="1000">
              <a:solidFill>
                <a:prstClr val="black">
                  <a:tint val="75000"/>
                </a:prstClr>
              </a:solidFill>
            </a:endParaRPr>
          </a:p>
        </p:txBody>
      </p:sp>
      <p:graphicFrame>
        <p:nvGraphicFramePr>
          <p:cNvPr id="6149" name="Rectangle 3">
            <a:extLst>
              <a:ext uri="{FF2B5EF4-FFF2-40B4-BE49-F238E27FC236}">
                <a16:creationId xmlns:a16="http://schemas.microsoft.com/office/drawing/2014/main" id="{9D276A73-1933-417B-A9A9-9F86177D5B5C}"/>
              </a:ext>
            </a:extLst>
          </p:cNvPr>
          <p:cNvGraphicFramePr>
            <a:graphicFrameLocks noGrp="1"/>
          </p:cNvGraphicFramePr>
          <p:nvPr>
            <p:ph idx="1"/>
            <p:extLst>
              <p:ext uri="{D42A27DB-BD31-4B8C-83A1-F6EECF244321}">
                <p14:modId xmlns:p14="http://schemas.microsoft.com/office/powerpoint/2010/main" val="3930755149"/>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348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554" name="Rectangle 2">
            <a:extLst>
              <a:ext uri="{FF2B5EF4-FFF2-40B4-BE49-F238E27FC236}">
                <a16:creationId xmlns:a16="http://schemas.microsoft.com/office/drawing/2014/main" id="{A5D3A53D-E3FB-924B-8081-3D3D4900589D}"/>
              </a:ext>
            </a:extLst>
          </p:cNvPr>
          <p:cNvSpPr>
            <a:spLocks noGrp="1" noChangeArrowheads="1"/>
          </p:cNvSpPr>
          <p:nvPr>
            <p:ph type="title"/>
          </p:nvPr>
        </p:nvSpPr>
        <p:spPr>
          <a:xfrm>
            <a:off x="394554" y="466578"/>
            <a:ext cx="8354891" cy="930447"/>
          </a:xfrm>
        </p:spPr>
        <p:txBody>
          <a:bodyPr vert="horz" lIns="91440" tIns="45720" rIns="91440" bIns="45720" rtlCol="0" anchor="b">
            <a:normAutofit/>
          </a:bodyPr>
          <a:lstStyle/>
          <a:p>
            <a:pPr algn="ctr" defTabSz="914400"/>
            <a:r>
              <a:rPr lang="en-US" altLang="en-US" sz="4300" kern="1200">
                <a:solidFill>
                  <a:srgbClr val="FFFFFF"/>
                </a:solidFill>
                <a:latin typeface="+mj-lt"/>
                <a:ea typeface="+mj-ea"/>
                <a:cs typeface="+mj-cs"/>
              </a:rPr>
              <a:t>Sequence Container Requirements </a:t>
            </a:r>
          </a:p>
        </p:txBody>
      </p:sp>
      <p:cxnSp>
        <p:nvCxnSpPr>
          <p:cNvPr id="73" name="Straight Connector 7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144863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224D4AA8-19C1-294A-B801-BAB8C36300CD}"/>
              </a:ext>
            </a:extLst>
          </p:cNvPr>
          <p:cNvPicPr>
            <a:picLocks noChangeAspect="1"/>
          </p:cNvPicPr>
          <p:nvPr/>
        </p:nvPicPr>
        <p:blipFill>
          <a:blip r:embed="rId2">
            <a:extLst>
              <a:ext uri="{BEBA8EAE-BF5A-486C-A8C5-ECC9F3942E4B}">
                <a14:imgProps xmlns:a14="http://schemas.microsoft.com/office/drawing/2010/main">
                  <a14:imgLayer>
                    <a14:imgEffect>
                      <a14:sharpenSoften amount="50000"/>
                    </a14:imgEffect>
                  </a14:imgLayer>
                </a14:imgProps>
              </a:ext>
            </a:extLst>
          </a:blip>
          <a:stretch>
            <a:fillRect/>
          </a:stretch>
        </p:blipFill>
        <p:spPr>
          <a:xfrm>
            <a:off x="1149093" y="2509911"/>
            <a:ext cx="6804488" cy="3997637"/>
          </a:xfrm>
          <a:prstGeom prst="rect">
            <a:avLst/>
          </a:prstGeom>
        </p:spPr>
      </p:pic>
      <p:sp>
        <p:nvSpPr>
          <p:cNvPr id="5" name="Slide Number Placeholder 4">
            <a:extLst>
              <a:ext uri="{FF2B5EF4-FFF2-40B4-BE49-F238E27FC236}">
                <a16:creationId xmlns:a16="http://schemas.microsoft.com/office/drawing/2014/main" id="{F681F2DF-6DD5-D34D-9C21-B3855AEC2BC1}"/>
              </a:ext>
            </a:extLst>
          </p:cNvPr>
          <p:cNvSpPr>
            <a:spLocks noGrp="1"/>
          </p:cNvSpPr>
          <p:nvPr>
            <p:ph type="sldNum" sz="quarter" idx="12"/>
          </p:nvPr>
        </p:nvSpPr>
        <p:spPr>
          <a:xfrm>
            <a:off x="6457950" y="6522430"/>
            <a:ext cx="2057400" cy="347472"/>
          </a:xfrm>
        </p:spPr>
        <p:txBody>
          <a:bodyPr vert="horz" lIns="91440" tIns="45720" rIns="91440" bIns="45720" rtlCol="0" anchor="ctr">
            <a:normAutofit/>
          </a:bodyPr>
          <a:lstStyle/>
          <a:p>
            <a:pPr>
              <a:spcAft>
                <a:spcPts val="600"/>
              </a:spcAft>
              <a:defRPr/>
            </a:pPr>
            <a:fld id="{C75181BA-209E-3C41-AD86-3ABC78CAB318}" type="slidenum">
              <a:rPr lang="en-US" altLang="en-US" sz="1000">
                <a:solidFill>
                  <a:srgbClr val="898989"/>
                </a:solidFill>
              </a:rPr>
              <a:pPr>
                <a:spcAft>
                  <a:spcPts val="600"/>
                </a:spcAft>
                <a:defRPr/>
              </a:pPr>
              <a:t>20</a:t>
            </a:fld>
            <a:endParaRPr lang="en-US" altLang="en-US" sz="1000">
              <a:solidFill>
                <a:srgbClr val="89898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348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5920C7A-72E9-ED42-99DD-A4D1AC9C5A93}"/>
              </a:ext>
            </a:extLst>
          </p:cNvPr>
          <p:cNvSpPr>
            <a:spLocks noGrp="1"/>
          </p:cNvSpPr>
          <p:nvPr>
            <p:ph type="title"/>
          </p:nvPr>
        </p:nvSpPr>
        <p:spPr>
          <a:xfrm>
            <a:off x="394554" y="466578"/>
            <a:ext cx="8354891" cy="930447"/>
          </a:xfrm>
        </p:spPr>
        <p:txBody>
          <a:bodyPr vert="horz" lIns="91440" tIns="45720" rIns="91440" bIns="45720" rtlCol="0" anchor="b">
            <a:normAutofit/>
          </a:bodyPr>
          <a:lstStyle/>
          <a:p>
            <a:pPr algn="ctr" defTabSz="914400"/>
            <a:r>
              <a:rPr lang="en-US" altLang="en-US" kern="1200">
                <a:solidFill>
                  <a:srgbClr val="FFFFFF"/>
                </a:solidFill>
                <a:latin typeface="+mj-lt"/>
                <a:ea typeface="+mj-ea"/>
                <a:cs typeface="+mj-cs"/>
              </a:rPr>
              <a:t>Sequence Container Requirements - Optional</a:t>
            </a:r>
            <a:endParaRPr lang="en-US" kern="1200">
              <a:solidFill>
                <a:srgbClr val="FFFFFF"/>
              </a:solidFill>
              <a:latin typeface="+mj-lt"/>
              <a:ea typeface="+mj-ea"/>
              <a:cs typeface="+mj-cs"/>
            </a:endParaRP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144863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B73AE32-7DD0-114C-A606-4B519F5D9E15}"/>
              </a:ext>
            </a:extLst>
          </p:cNvPr>
          <p:cNvPicPr>
            <a:picLocks noChangeAspect="1"/>
          </p:cNvPicPr>
          <p:nvPr/>
        </p:nvPicPr>
        <p:blipFill>
          <a:blip r:embed="rId2">
            <a:extLst>
              <a:ext uri="{BEBA8EAE-BF5A-486C-A8C5-ECC9F3942E4B}">
                <a14:imgProps xmlns:a14="http://schemas.microsoft.com/office/drawing/2010/main">
                  <a14:imgLayer>
                    <a14:imgEffect>
                      <a14:sharpenSoften amount="50000"/>
                    </a14:imgEffect>
                  </a14:imgLayer>
                </a14:imgProps>
              </a:ext>
            </a:extLst>
          </a:blip>
          <a:stretch>
            <a:fillRect/>
          </a:stretch>
        </p:blipFill>
        <p:spPr>
          <a:xfrm>
            <a:off x="240030" y="2697980"/>
            <a:ext cx="8622615" cy="3621498"/>
          </a:xfrm>
          <a:prstGeom prst="rect">
            <a:avLst/>
          </a:prstGeom>
        </p:spPr>
      </p:pic>
      <p:sp>
        <p:nvSpPr>
          <p:cNvPr id="3" name="Slide Number Placeholder 2">
            <a:extLst>
              <a:ext uri="{FF2B5EF4-FFF2-40B4-BE49-F238E27FC236}">
                <a16:creationId xmlns:a16="http://schemas.microsoft.com/office/drawing/2014/main" id="{15FEB456-D461-E843-8EF5-C511D3358B2E}"/>
              </a:ext>
            </a:extLst>
          </p:cNvPr>
          <p:cNvSpPr>
            <a:spLocks noGrp="1"/>
          </p:cNvSpPr>
          <p:nvPr>
            <p:ph type="sldNum" sz="quarter" idx="12"/>
          </p:nvPr>
        </p:nvSpPr>
        <p:spPr>
          <a:xfrm>
            <a:off x="6457950" y="6522430"/>
            <a:ext cx="2057400" cy="347472"/>
          </a:xfrm>
        </p:spPr>
        <p:txBody>
          <a:bodyPr vert="horz" lIns="91440" tIns="45720" rIns="91440" bIns="45720" rtlCol="0" anchor="ctr">
            <a:normAutofit/>
          </a:bodyPr>
          <a:lstStyle/>
          <a:p>
            <a:pPr>
              <a:spcAft>
                <a:spcPts val="600"/>
              </a:spcAft>
              <a:defRPr/>
            </a:pPr>
            <a:fld id="{487B6CD3-B365-F74B-8C4E-2A2DBCBD8D5D}" type="slidenum">
              <a:rPr lang="en-US" altLang="en-US" sz="1000">
                <a:solidFill>
                  <a:srgbClr val="898989"/>
                </a:solidFill>
              </a:rPr>
              <a:pPr>
                <a:spcAft>
                  <a:spcPts val="600"/>
                </a:spcAft>
                <a:defRPr/>
              </a:pPr>
              <a:t>21</a:t>
            </a:fld>
            <a:endParaRPr lang="en-US" altLang="en-US" sz="1000">
              <a:solidFill>
                <a:srgbClr val="898989"/>
              </a:solidFill>
            </a:endParaRPr>
          </a:p>
        </p:txBody>
      </p:sp>
    </p:spTree>
    <p:extLst>
      <p:ext uri="{BB962C8B-B14F-4D97-AF65-F5344CB8AC3E}">
        <p14:creationId xmlns:p14="http://schemas.microsoft.com/office/powerpoint/2010/main" val="3094679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78" name="Rectangle 2">
            <a:extLst>
              <a:ext uri="{FF2B5EF4-FFF2-40B4-BE49-F238E27FC236}">
                <a16:creationId xmlns:a16="http://schemas.microsoft.com/office/drawing/2014/main" id="{FC347A4F-00D9-434E-B011-0A8D12EB2A3F}"/>
              </a:ext>
            </a:extLst>
          </p:cNvPr>
          <p:cNvSpPr>
            <a:spLocks noGrp="1" noChangeArrowheads="1"/>
          </p:cNvSpPr>
          <p:nvPr>
            <p:ph type="title"/>
          </p:nvPr>
        </p:nvSpPr>
        <p:spPr>
          <a:xfrm>
            <a:off x="628650" y="963877"/>
            <a:ext cx="2620771" cy="4930246"/>
          </a:xfrm>
        </p:spPr>
        <p:txBody>
          <a:bodyPr>
            <a:normAutofit/>
          </a:bodyPr>
          <a:lstStyle/>
          <a:p>
            <a:pPr algn="r" eaLnBrk="1" hangingPunct="1"/>
            <a:r>
              <a:rPr lang="en-US" altLang="en-US">
                <a:solidFill>
                  <a:schemeClr val="accent1"/>
                </a:solidFill>
              </a:rPr>
              <a:t>Sequence Container: deque</a:t>
            </a:r>
          </a:p>
        </p:txBody>
      </p:sp>
      <p:cxnSp>
        <p:nvCxnSpPr>
          <p:cNvPr id="74" name="Straight Connector 7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4579" name="Rectangle 3">
            <a:extLst>
              <a:ext uri="{FF2B5EF4-FFF2-40B4-BE49-F238E27FC236}">
                <a16:creationId xmlns:a16="http://schemas.microsoft.com/office/drawing/2014/main" id="{EB9BC0C5-1297-0C4C-9B0A-D089CC89B3B9}"/>
              </a:ext>
            </a:extLst>
          </p:cNvPr>
          <p:cNvSpPr>
            <a:spLocks noGrp="1" noChangeArrowheads="1"/>
          </p:cNvSpPr>
          <p:nvPr>
            <p:ph idx="1"/>
          </p:nvPr>
        </p:nvSpPr>
        <p:spPr>
          <a:xfrm>
            <a:off x="3732023" y="963877"/>
            <a:ext cx="4783327" cy="4930246"/>
          </a:xfrm>
        </p:spPr>
        <p:txBody>
          <a:bodyPr anchor="ctr">
            <a:normAutofit/>
          </a:bodyPr>
          <a:lstStyle/>
          <a:p>
            <a:pPr eaLnBrk="1" hangingPunct="1"/>
            <a:r>
              <a:rPr lang="en-US" altLang="en-US"/>
              <a:t>deque stands for double ended queue</a:t>
            </a:r>
          </a:p>
          <a:p>
            <a:pPr eaLnBrk="1" hangingPunct="1"/>
            <a:r>
              <a:rPr lang="en-US" altLang="en-US"/>
              <a:t>Deque containers are implemented as dynamic arrays in such a way that the elements can be inserted at both ends</a:t>
            </a:r>
          </a:p>
          <a:p>
            <a:pPr eaLnBrk="1" hangingPunct="1"/>
            <a:r>
              <a:rPr lang="en-US" altLang="en-US"/>
              <a:t>A deque can expand in either direction</a:t>
            </a:r>
          </a:p>
          <a:p>
            <a:pPr eaLnBrk="1" hangingPunct="1"/>
            <a:r>
              <a:rPr lang="en-US" altLang="en-US"/>
              <a:t>Elements are also inserted in the middle, however it is time-consuming because the elements in the queue need to be shifted</a:t>
            </a:r>
          </a:p>
          <a:p>
            <a:pPr eaLnBrk="1" hangingPunct="1"/>
            <a:r>
              <a:rPr lang="en-US" altLang="en-US"/>
              <a:t>The name of the class defining the deque container is deque</a:t>
            </a:r>
          </a:p>
        </p:txBody>
      </p:sp>
      <p:sp>
        <p:nvSpPr>
          <p:cNvPr id="5" name="Slide Number Placeholder 5">
            <a:extLst>
              <a:ext uri="{FF2B5EF4-FFF2-40B4-BE49-F238E27FC236}">
                <a16:creationId xmlns:a16="http://schemas.microsoft.com/office/drawing/2014/main" id="{7598A5CD-5679-E847-BE58-8C52C3A35FB6}"/>
              </a:ext>
            </a:extLst>
          </p:cNvPr>
          <p:cNvSpPr>
            <a:spLocks noGrp="1"/>
          </p:cNvSpPr>
          <p:nvPr>
            <p:ph type="sldNum" sz="quarter" idx="12"/>
          </p:nvPr>
        </p:nvSpPr>
        <p:spPr>
          <a:xfrm>
            <a:off x="7928637" y="6033479"/>
            <a:ext cx="586712" cy="365125"/>
          </a:xfrm>
        </p:spPr>
        <p:txBody>
          <a:bodyPr>
            <a:normAutofit/>
          </a:bodyPr>
          <a:lstStyle/>
          <a:p>
            <a:pPr>
              <a:spcAft>
                <a:spcPts val="600"/>
              </a:spcAft>
              <a:defRPr/>
            </a:pPr>
            <a:fld id="{5552ABD2-326B-9D4C-9BF3-9CBCCD0CC247}" type="slidenum">
              <a:rPr lang="en-US" altLang="en-US">
                <a:solidFill>
                  <a:schemeClr val="tx1">
                    <a:alpha val="80000"/>
                  </a:schemeClr>
                </a:solidFill>
              </a:rPr>
              <a:pPr>
                <a:spcAft>
                  <a:spcPts val="600"/>
                </a:spcAft>
                <a:defRPr/>
              </a:pPr>
              <a:t>22</a:t>
            </a:fld>
            <a:endParaRPr lang="en-US" altLang="en-US">
              <a:solidFill>
                <a:schemeClr val="tx1">
                  <a:alpha val="80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348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602" name="Rectangle 2">
            <a:extLst>
              <a:ext uri="{FF2B5EF4-FFF2-40B4-BE49-F238E27FC236}">
                <a16:creationId xmlns:a16="http://schemas.microsoft.com/office/drawing/2014/main" id="{65C1759D-4D56-D54F-8ED1-8DF16E86DE1E}"/>
              </a:ext>
            </a:extLst>
          </p:cNvPr>
          <p:cNvSpPr>
            <a:spLocks noGrp="1" noChangeArrowheads="1"/>
          </p:cNvSpPr>
          <p:nvPr>
            <p:ph type="title"/>
          </p:nvPr>
        </p:nvSpPr>
        <p:spPr>
          <a:xfrm>
            <a:off x="394554" y="466578"/>
            <a:ext cx="8354891" cy="930447"/>
          </a:xfrm>
        </p:spPr>
        <p:txBody>
          <a:bodyPr vert="horz" lIns="91440" tIns="45720" rIns="91440" bIns="45720" rtlCol="0" anchor="b">
            <a:normAutofit/>
          </a:bodyPr>
          <a:lstStyle/>
          <a:p>
            <a:pPr algn="ctr" defTabSz="914400"/>
            <a:r>
              <a:rPr lang="en-US" altLang="en-US" sz="4700" kern="1200">
                <a:solidFill>
                  <a:srgbClr val="FFFFFF"/>
                </a:solidFill>
                <a:latin typeface="+mj-lt"/>
                <a:ea typeface="+mj-ea"/>
                <a:cs typeface="+mj-cs"/>
              </a:rPr>
              <a:t>Sequence Container: deque</a:t>
            </a:r>
          </a:p>
        </p:txBody>
      </p:sp>
      <p:cxnSp>
        <p:nvCxnSpPr>
          <p:cNvPr id="74" name="Straight Connector 7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144863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5603" name="Picture 3" descr="table 21-07">
            <a:extLst>
              <a:ext uri="{FF2B5EF4-FFF2-40B4-BE49-F238E27FC236}">
                <a16:creationId xmlns:a16="http://schemas.microsoft.com/office/drawing/2014/main" id="{BEBBF738-361F-F145-B306-6FB624712F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1864"/>
          <a:stretch>
            <a:fillRect/>
          </a:stretch>
        </p:blipFill>
        <p:spPr bwMode="auto">
          <a:xfrm>
            <a:off x="240030" y="2570824"/>
            <a:ext cx="8622615" cy="387581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4">
            <a:extLst>
              <a:ext uri="{FF2B5EF4-FFF2-40B4-BE49-F238E27FC236}">
                <a16:creationId xmlns:a16="http://schemas.microsoft.com/office/drawing/2014/main" id="{E74F0716-621F-7645-B4EC-60BD62390DA3}"/>
              </a:ext>
            </a:extLst>
          </p:cNvPr>
          <p:cNvSpPr>
            <a:spLocks noGrp="1"/>
          </p:cNvSpPr>
          <p:nvPr>
            <p:ph type="sldNum" sz="quarter" idx="12"/>
          </p:nvPr>
        </p:nvSpPr>
        <p:spPr>
          <a:xfrm>
            <a:off x="6457950" y="6522430"/>
            <a:ext cx="2057400" cy="347472"/>
          </a:xfrm>
        </p:spPr>
        <p:txBody>
          <a:bodyPr vert="horz" lIns="91440" tIns="45720" rIns="91440" bIns="45720" rtlCol="0" anchor="ctr">
            <a:normAutofit/>
          </a:bodyPr>
          <a:lstStyle/>
          <a:p>
            <a:pPr>
              <a:spcAft>
                <a:spcPts val="600"/>
              </a:spcAft>
              <a:defRPr/>
            </a:pPr>
            <a:fld id="{852B8AFA-28DE-D34A-8B5C-301C747F9D59}" type="slidenum">
              <a:rPr lang="en-US" altLang="en-US" sz="1000">
                <a:solidFill>
                  <a:srgbClr val="898989"/>
                </a:solidFill>
              </a:rPr>
              <a:pPr>
                <a:spcAft>
                  <a:spcPts val="600"/>
                </a:spcAft>
                <a:defRPr/>
              </a:pPr>
              <a:t>23</a:t>
            </a:fld>
            <a:endParaRPr lang="en-US" altLang="en-US" sz="1000">
              <a:solidFill>
                <a:srgbClr val="89898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348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626" name="Rectangle 2">
            <a:extLst>
              <a:ext uri="{FF2B5EF4-FFF2-40B4-BE49-F238E27FC236}">
                <a16:creationId xmlns:a16="http://schemas.microsoft.com/office/drawing/2014/main" id="{B07E9272-300A-C848-BAE6-88E2F6599940}"/>
              </a:ext>
            </a:extLst>
          </p:cNvPr>
          <p:cNvSpPr>
            <a:spLocks noGrp="1" noChangeArrowheads="1"/>
          </p:cNvSpPr>
          <p:nvPr>
            <p:ph type="title"/>
          </p:nvPr>
        </p:nvSpPr>
        <p:spPr>
          <a:xfrm>
            <a:off x="394554" y="466578"/>
            <a:ext cx="8354891" cy="930447"/>
          </a:xfrm>
        </p:spPr>
        <p:txBody>
          <a:bodyPr vert="horz" lIns="91440" tIns="45720" rIns="91440" bIns="45720" rtlCol="0" anchor="b">
            <a:normAutofit/>
          </a:bodyPr>
          <a:lstStyle/>
          <a:p>
            <a:pPr algn="ctr" defTabSz="914400"/>
            <a:r>
              <a:rPr lang="en-US" altLang="en-US" sz="4700" kern="1200">
                <a:solidFill>
                  <a:srgbClr val="FFFFFF"/>
                </a:solidFill>
                <a:latin typeface="+mj-lt"/>
                <a:ea typeface="+mj-ea"/>
                <a:cs typeface="+mj-cs"/>
              </a:rPr>
              <a:t>Sequence Container: deque</a:t>
            </a:r>
          </a:p>
        </p:txBody>
      </p:sp>
      <p:cxnSp>
        <p:nvCxnSpPr>
          <p:cNvPr id="74" name="Straight Connector 7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144863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6627" name="Picture 3" descr="Tbl21-08">
            <a:extLst>
              <a:ext uri="{FF2B5EF4-FFF2-40B4-BE49-F238E27FC236}">
                <a16:creationId xmlns:a16="http://schemas.microsoft.com/office/drawing/2014/main" id="{629B40F1-3778-4742-8CC6-2D2C4A05A3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9435"/>
          <a:stretch>
            <a:fillRect/>
          </a:stretch>
        </p:blipFill>
        <p:spPr bwMode="auto">
          <a:xfrm>
            <a:off x="240030" y="2722404"/>
            <a:ext cx="8622615" cy="357265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4">
            <a:extLst>
              <a:ext uri="{FF2B5EF4-FFF2-40B4-BE49-F238E27FC236}">
                <a16:creationId xmlns:a16="http://schemas.microsoft.com/office/drawing/2014/main" id="{10307A96-3438-E244-A227-27AB3888D906}"/>
              </a:ext>
            </a:extLst>
          </p:cNvPr>
          <p:cNvSpPr>
            <a:spLocks noGrp="1"/>
          </p:cNvSpPr>
          <p:nvPr>
            <p:ph type="sldNum" sz="quarter" idx="12"/>
          </p:nvPr>
        </p:nvSpPr>
        <p:spPr>
          <a:xfrm>
            <a:off x="6457950" y="6522430"/>
            <a:ext cx="2057400" cy="347472"/>
          </a:xfrm>
        </p:spPr>
        <p:txBody>
          <a:bodyPr vert="horz" lIns="91440" tIns="45720" rIns="91440" bIns="45720" rtlCol="0" anchor="ctr">
            <a:normAutofit/>
          </a:bodyPr>
          <a:lstStyle/>
          <a:p>
            <a:pPr>
              <a:spcAft>
                <a:spcPts val="600"/>
              </a:spcAft>
              <a:defRPr/>
            </a:pPr>
            <a:fld id="{8AF02402-F369-AC45-ADD9-EC390CE704F8}" type="slidenum">
              <a:rPr lang="en-US" altLang="en-US" sz="1000">
                <a:solidFill>
                  <a:srgbClr val="898989"/>
                </a:solidFill>
              </a:rPr>
              <a:pPr>
                <a:spcAft>
                  <a:spcPts val="600"/>
                </a:spcAft>
                <a:defRPr/>
              </a:pPr>
              <a:t>24</a:t>
            </a:fld>
            <a:endParaRPr lang="en-US" altLang="en-US" sz="1000">
              <a:solidFill>
                <a:srgbClr val="89898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50" name="Rectangle 2">
            <a:extLst>
              <a:ext uri="{FF2B5EF4-FFF2-40B4-BE49-F238E27FC236}">
                <a16:creationId xmlns:a16="http://schemas.microsoft.com/office/drawing/2014/main" id="{FDA95DAF-EF68-304E-9D1F-E23FFB36D817}"/>
              </a:ext>
            </a:extLst>
          </p:cNvPr>
          <p:cNvSpPr>
            <a:spLocks noGrp="1" noChangeArrowheads="1"/>
          </p:cNvSpPr>
          <p:nvPr>
            <p:ph type="title"/>
          </p:nvPr>
        </p:nvSpPr>
        <p:spPr>
          <a:xfrm>
            <a:off x="628650" y="963877"/>
            <a:ext cx="2620771" cy="4930246"/>
          </a:xfrm>
        </p:spPr>
        <p:txBody>
          <a:bodyPr>
            <a:normAutofit/>
          </a:bodyPr>
          <a:lstStyle/>
          <a:p>
            <a:pPr algn="r" eaLnBrk="1" hangingPunct="1"/>
            <a:r>
              <a:rPr lang="en-US" altLang="en-US">
                <a:solidFill>
                  <a:schemeClr val="accent1"/>
                </a:solidFill>
              </a:rPr>
              <a:t>Sequence Container: list</a:t>
            </a:r>
          </a:p>
        </p:txBody>
      </p:sp>
      <p:cxnSp>
        <p:nvCxnSpPr>
          <p:cNvPr id="74" name="Straight Connector 7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7651" name="Rectangle 3">
            <a:extLst>
              <a:ext uri="{FF2B5EF4-FFF2-40B4-BE49-F238E27FC236}">
                <a16:creationId xmlns:a16="http://schemas.microsoft.com/office/drawing/2014/main" id="{B29F4A04-37B3-6F41-9D9A-DA49CFBCE49B}"/>
              </a:ext>
            </a:extLst>
          </p:cNvPr>
          <p:cNvSpPr>
            <a:spLocks noGrp="1" noChangeArrowheads="1"/>
          </p:cNvSpPr>
          <p:nvPr>
            <p:ph idx="1"/>
          </p:nvPr>
        </p:nvSpPr>
        <p:spPr>
          <a:xfrm>
            <a:off x="3732023" y="963877"/>
            <a:ext cx="4783327" cy="4930246"/>
          </a:xfrm>
        </p:spPr>
        <p:txBody>
          <a:bodyPr anchor="ctr">
            <a:normAutofit/>
          </a:bodyPr>
          <a:lstStyle/>
          <a:p>
            <a:pPr eaLnBrk="1" hangingPunct="1"/>
            <a:r>
              <a:rPr lang="en-US" altLang="en-US" dirty="0"/>
              <a:t>List containers are implemented as doubly linked lists</a:t>
            </a:r>
          </a:p>
          <a:p>
            <a:pPr eaLnBrk="1" hangingPunct="1"/>
            <a:r>
              <a:rPr lang="en-US" altLang="en-US" dirty="0"/>
              <a:t>Every element in a list points to both its immediate predecessor and its immediate successor (except the first and last element)</a:t>
            </a:r>
          </a:p>
          <a:p>
            <a:pPr eaLnBrk="1" hangingPunct="1"/>
            <a:r>
              <a:rPr lang="en-US" altLang="en-US" dirty="0"/>
              <a:t>The list is not a random access data structure</a:t>
            </a:r>
          </a:p>
          <a:p>
            <a:pPr eaLnBrk="1" hangingPunct="1"/>
            <a:r>
              <a:rPr lang="en-US" altLang="en-US" dirty="0"/>
              <a:t>The name of the class containing the definition of class list is list</a:t>
            </a:r>
          </a:p>
        </p:txBody>
      </p:sp>
      <p:sp>
        <p:nvSpPr>
          <p:cNvPr id="5" name="Slide Number Placeholder 5">
            <a:extLst>
              <a:ext uri="{FF2B5EF4-FFF2-40B4-BE49-F238E27FC236}">
                <a16:creationId xmlns:a16="http://schemas.microsoft.com/office/drawing/2014/main" id="{89B471BB-379D-3B42-B791-F165DDBAEE3B}"/>
              </a:ext>
            </a:extLst>
          </p:cNvPr>
          <p:cNvSpPr>
            <a:spLocks noGrp="1"/>
          </p:cNvSpPr>
          <p:nvPr>
            <p:ph type="sldNum" sz="quarter" idx="12"/>
          </p:nvPr>
        </p:nvSpPr>
        <p:spPr>
          <a:xfrm>
            <a:off x="7928637" y="6033479"/>
            <a:ext cx="586712" cy="365125"/>
          </a:xfrm>
        </p:spPr>
        <p:txBody>
          <a:bodyPr>
            <a:normAutofit/>
          </a:bodyPr>
          <a:lstStyle/>
          <a:p>
            <a:pPr>
              <a:spcAft>
                <a:spcPts val="600"/>
              </a:spcAft>
              <a:defRPr/>
            </a:pPr>
            <a:fld id="{023F9B39-C4AD-5F46-AB56-3F901168EBB9}" type="slidenum">
              <a:rPr lang="en-US" altLang="en-US">
                <a:solidFill>
                  <a:schemeClr val="tx1">
                    <a:alpha val="80000"/>
                  </a:schemeClr>
                </a:solidFill>
              </a:rPr>
              <a:pPr>
                <a:spcAft>
                  <a:spcPts val="600"/>
                </a:spcAft>
                <a:defRPr/>
              </a:pPr>
              <a:t>25</a:t>
            </a:fld>
            <a:endParaRPr lang="en-US" altLang="en-US">
              <a:solidFill>
                <a:schemeClr val="tx1">
                  <a:alpha val="80000"/>
                </a:scheme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7" name="Rectangle 7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348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674" name="Rectangle 2">
            <a:extLst>
              <a:ext uri="{FF2B5EF4-FFF2-40B4-BE49-F238E27FC236}">
                <a16:creationId xmlns:a16="http://schemas.microsoft.com/office/drawing/2014/main" id="{1300D99B-643D-7747-B2E9-1605533A18AE}"/>
              </a:ext>
            </a:extLst>
          </p:cNvPr>
          <p:cNvSpPr>
            <a:spLocks noGrp="1" noChangeArrowheads="1"/>
          </p:cNvSpPr>
          <p:nvPr>
            <p:ph type="title"/>
          </p:nvPr>
        </p:nvSpPr>
        <p:spPr>
          <a:xfrm>
            <a:off x="394554" y="466578"/>
            <a:ext cx="8354891" cy="930447"/>
          </a:xfrm>
        </p:spPr>
        <p:txBody>
          <a:bodyPr vert="horz" lIns="91440" tIns="45720" rIns="91440" bIns="45720" rtlCol="0" anchor="b">
            <a:normAutofit/>
          </a:bodyPr>
          <a:lstStyle/>
          <a:p>
            <a:pPr algn="ctr" defTabSz="914400"/>
            <a:r>
              <a:rPr lang="en-US" altLang="en-US" sz="4700" kern="1200">
                <a:solidFill>
                  <a:srgbClr val="FFFFFF"/>
                </a:solidFill>
                <a:latin typeface="+mj-lt"/>
                <a:ea typeface="+mj-ea"/>
                <a:cs typeface="+mj-cs"/>
              </a:rPr>
              <a:t>Sequence Container: list</a:t>
            </a:r>
          </a:p>
        </p:txBody>
      </p:sp>
      <p:cxnSp>
        <p:nvCxnSpPr>
          <p:cNvPr id="73" name="Straight Connector 7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144863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AC25C0E-84EF-A649-B0D6-54080D90B109}"/>
              </a:ext>
            </a:extLst>
          </p:cNvPr>
          <p:cNvPicPr>
            <a:picLocks noChangeAspect="1"/>
          </p:cNvPicPr>
          <p:nvPr/>
        </p:nvPicPr>
        <p:blipFill>
          <a:blip r:embed="rId2"/>
          <a:stretch>
            <a:fillRect/>
          </a:stretch>
        </p:blipFill>
        <p:spPr>
          <a:xfrm>
            <a:off x="1219972" y="2509911"/>
            <a:ext cx="6662730" cy="3997637"/>
          </a:xfrm>
          <a:prstGeom prst="rect">
            <a:avLst/>
          </a:prstGeom>
        </p:spPr>
      </p:pic>
      <p:sp>
        <p:nvSpPr>
          <p:cNvPr id="6" name="Slide Number Placeholder 4">
            <a:extLst>
              <a:ext uri="{FF2B5EF4-FFF2-40B4-BE49-F238E27FC236}">
                <a16:creationId xmlns:a16="http://schemas.microsoft.com/office/drawing/2014/main" id="{A43128F4-83FA-5648-AFC8-529134E00D68}"/>
              </a:ext>
            </a:extLst>
          </p:cNvPr>
          <p:cNvSpPr>
            <a:spLocks noGrp="1"/>
          </p:cNvSpPr>
          <p:nvPr>
            <p:ph type="sldNum" sz="quarter" idx="12"/>
          </p:nvPr>
        </p:nvSpPr>
        <p:spPr>
          <a:xfrm>
            <a:off x="6457950" y="6522430"/>
            <a:ext cx="2057400" cy="347472"/>
          </a:xfrm>
        </p:spPr>
        <p:txBody>
          <a:bodyPr vert="horz" lIns="91440" tIns="45720" rIns="91440" bIns="45720" rtlCol="0" anchor="ctr">
            <a:normAutofit/>
          </a:bodyPr>
          <a:lstStyle/>
          <a:p>
            <a:pPr>
              <a:spcAft>
                <a:spcPts val="600"/>
              </a:spcAft>
              <a:defRPr/>
            </a:pPr>
            <a:fld id="{509908D2-04F0-6E47-9DE9-12EE63C76894}" type="slidenum">
              <a:rPr lang="en-US" altLang="en-US" sz="1000">
                <a:solidFill>
                  <a:srgbClr val="898989"/>
                </a:solidFill>
              </a:rPr>
              <a:pPr>
                <a:spcAft>
                  <a:spcPts val="600"/>
                </a:spcAft>
                <a:defRPr/>
              </a:pPr>
              <a:t>26</a:t>
            </a:fld>
            <a:endParaRPr lang="en-US" altLang="en-US" sz="1000">
              <a:solidFill>
                <a:srgbClr val="898989"/>
              </a:solidFill>
            </a:endParaRPr>
          </a:p>
        </p:txBody>
      </p:sp>
    </p:spTree>
    <p:extLst>
      <p:ext uri="{BB962C8B-B14F-4D97-AF65-F5344CB8AC3E}">
        <p14:creationId xmlns:p14="http://schemas.microsoft.com/office/powerpoint/2010/main" val="218054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348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698" name="Rectangle 2">
            <a:extLst>
              <a:ext uri="{FF2B5EF4-FFF2-40B4-BE49-F238E27FC236}">
                <a16:creationId xmlns:a16="http://schemas.microsoft.com/office/drawing/2014/main" id="{5BC6E4A8-F32A-5E4E-8797-6320658172EF}"/>
              </a:ext>
            </a:extLst>
          </p:cNvPr>
          <p:cNvSpPr>
            <a:spLocks noGrp="1" noChangeArrowheads="1"/>
          </p:cNvSpPr>
          <p:nvPr>
            <p:ph type="title"/>
          </p:nvPr>
        </p:nvSpPr>
        <p:spPr>
          <a:xfrm>
            <a:off x="394554" y="466578"/>
            <a:ext cx="8354891" cy="930447"/>
          </a:xfrm>
        </p:spPr>
        <p:txBody>
          <a:bodyPr vert="horz" lIns="91440" tIns="45720" rIns="91440" bIns="45720" rtlCol="0" anchor="b">
            <a:normAutofit/>
          </a:bodyPr>
          <a:lstStyle/>
          <a:p>
            <a:pPr algn="ctr" defTabSz="914400"/>
            <a:r>
              <a:rPr lang="en-US" altLang="en-US" sz="4300" kern="1200">
                <a:solidFill>
                  <a:srgbClr val="FFFFFF"/>
                </a:solidFill>
                <a:latin typeface="+mj-lt"/>
                <a:ea typeface="+mj-ea"/>
                <a:cs typeface="+mj-cs"/>
              </a:rPr>
              <a:t>Sequence Containers: a comparison</a:t>
            </a:r>
          </a:p>
        </p:txBody>
      </p:sp>
      <p:cxnSp>
        <p:nvCxnSpPr>
          <p:cNvPr id="74" name="Straight Connector 7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144863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descr="A screenshot of a cell phone&#13;&#10;&#13;&#10;Description automatically generated">
            <a:extLst>
              <a:ext uri="{FF2B5EF4-FFF2-40B4-BE49-F238E27FC236}">
                <a16:creationId xmlns:a16="http://schemas.microsoft.com/office/drawing/2014/main" id="{B5E2BA87-DCDC-6945-A0AB-31FA21D53F94}"/>
              </a:ext>
            </a:extLst>
          </p:cNvPr>
          <p:cNvPicPr>
            <a:picLocks noChangeAspect="1"/>
          </p:cNvPicPr>
          <p:nvPr/>
        </p:nvPicPr>
        <p:blipFill>
          <a:blip r:embed="rId2"/>
          <a:stretch>
            <a:fillRect/>
          </a:stretch>
        </p:blipFill>
        <p:spPr>
          <a:xfrm>
            <a:off x="1327436" y="2509911"/>
            <a:ext cx="6447802" cy="3997637"/>
          </a:xfrm>
          <a:prstGeom prst="rect">
            <a:avLst/>
          </a:prstGeom>
        </p:spPr>
      </p:pic>
      <p:sp>
        <p:nvSpPr>
          <p:cNvPr id="147" name="Slide Number Placeholder 5">
            <a:extLst>
              <a:ext uri="{FF2B5EF4-FFF2-40B4-BE49-F238E27FC236}">
                <a16:creationId xmlns:a16="http://schemas.microsoft.com/office/drawing/2014/main" id="{EF95056D-210C-EA4A-BAE8-5F658C53D16D}"/>
              </a:ext>
            </a:extLst>
          </p:cNvPr>
          <p:cNvSpPr>
            <a:spLocks noGrp="1"/>
          </p:cNvSpPr>
          <p:nvPr>
            <p:ph type="sldNum" sz="quarter" idx="12"/>
          </p:nvPr>
        </p:nvSpPr>
        <p:spPr>
          <a:xfrm>
            <a:off x="6457950" y="6522430"/>
            <a:ext cx="2057400" cy="347472"/>
          </a:xfrm>
        </p:spPr>
        <p:txBody>
          <a:bodyPr vert="horz" lIns="91440" tIns="45720" rIns="91440" bIns="45720" rtlCol="0" anchor="ctr">
            <a:normAutofit/>
          </a:bodyPr>
          <a:lstStyle/>
          <a:p>
            <a:pPr>
              <a:spcAft>
                <a:spcPts val="600"/>
              </a:spcAft>
              <a:defRPr/>
            </a:pPr>
            <a:fld id="{08FE4DA8-9B4A-9A4A-ABF6-EE6457E05F0A}" type="slidenum">
              <a:rPr lang="en-US" altLang="en-US" sz="1000">
                <a:solidFill>
                  <a:srgbClr val="898989"/>
                </a:solidFill>
              </a:rPr>
              <a:pPr>
                <a:spcAft>
                  <a:spcPts val="600"/>
                </a:spcAft>
                <a:defRPr/>
              </a:pPr>
              <a:t>27</a:t>
            </a:fld>
            <a:endParaRPr lang="en-US" altLang="en-US" sz="1000">
              <a:solidFill>
                <a:srgbClr val="89898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22" name="Rectangle 2">
            <a:extLst>
              <a:ext uri="{FF2B5EF4-FFF2-40B4-BE49-F238E27FC236}">
                <a16:creationId xmlns:a16="http://schemas.microsoft.com/office/drawing/2014/main" id="{D9515CDA-0C72-B44B-8A35-E0211A22E854}"/>
              </a:ext>
            </a:extLst>
          </p:cNvPr>
          <p:cNvSpPr>
            <a:spLocks noGrp="1" noChangeArrowheads="1"/>
          </p:cNvSpPr>
          <p:nvPr>
            <p:ph type="title"/>
          </p:nvPr>
        </p:nvSpPr>
        <p:spPr>
          <a:xfrm>
            <a:off x="647271" y="1012004"/>
            <a:ext cx="2562119" cy="4795408"/>
          </a:xfrm>
        </p:spPr>
        <p:txBody>
          <a:bodyPr>
            <a:normAutofit/>
          </a:bodyPr>
          <a:lstStyle/>
          <a:p>
            <a:pPr eaLnBrk="1" hangingPunct="1"/>
            <a:r>
              <a:rPr lang="en-US" altLang="en-US">
                <a:solidFill>
                  <a:srgbClr val="FFFFFF"/>
                </a:solidFill>
              </a:rPr>
              <a:t>Associative Containers: set &amp; multiset</a:t>
            </a:r>
          </a:p>
        </p:txBody>
      </p:sp>
      <p:sp>
        <p:nvSpPr>
          <p:cNvPr id="5" name="Slide Number Placeholder 5">
            <a:extLst>
              <a:ext uri="{FF2B5EF4-FFF2-40B4-BE49-F238E27FC236}">
                <a16:creationId xmlns:a16="http://schemas.microsoft.com/office/drawing/2014/main" id="{E67F6C36-395A-1C42-A6DC-A5C27F960C3F}"/>
              </a:ext>
            </a:extLst>
          </p:cNvPr>
          <p:cNvSpPr>
            <a:spLocks noGrp="1"/>
          </p:cNvSpPr>
          <p:nvPr>
            <p:ph type="sldNum" sz="quarter" idx="12"/>
          </p:nvPr>
        </p:nvSpPr>
        <p:spPr>
          <a:xfrm>
            <a:off x="8044665" y="6356350"/>
            <a:ext cx="470685" cy="365125"/>
          </a:xfrm>
        </p:spPr>
        <p:txBody>
          <a:bodyPr>
            <a:normAutofit/>
          </a:bodyPr>
          <a:lstStyle/>
          <a:p>
            <a:pPr>
              <a:spcAft>
                <a:spcPts val="600"/>
              </a:spcAft>
              <a:defRPr/>
            </a:pPr>
            <a:fld id="{013E240C-AB45-7149-9F0E-448D6120E091}" type="slidenum">
              <a:rPr lang="en-US" altLang="en-US" sz="1000">
                <a:solidFill>
                  <a:prstClr val="black">
                    <a:tint val="75000"/>
                  </a:prstClr>
                </a:solidFill>
              </a:rPr>
              <a:pPr>
                <a:spcAft>
                  <a:spcPts val="600"/>
                </a:spcAft>
                <a:defRPr/>
              </a:pPr>
              <a:t>28</a:t>
            </a:fld>
            <a:endParaRPr lang="en-US" altLang="en-US" sz="1000">
              <a:solidFill>
                <a:prstClr val="black">
                  <a:tint val="75000"/>
                </a:prstClr>
              </a:solidFill>
            </a:endParaRPr>
          </a:p>
        </p:txBody>
      </p:sp>
      <p:graphicFrame>
        <p:nvGraphicFramePr>
          <p:cNvPr id="30725" name="Rectangle 3">
            <a:extLst>
              <a:ext uri="{FF2B5EF4-FFF2-40B4-BE49-F238E27FC236}">
                <a16:creationId xmlns:a16="http://schemas.microsoft.com/office/drawing/2014/main" id="{42997E26-E602-4E09-881C-43FDC4251C6D}"/>
              </a:ext>
            </a:extLst>
          </p:cNvPr>
          <p:cNvGraphicFramePr>
            <a:graphicFrameLocks noGrp="1"/>
          </p:cNvGraphicFramePr>
          <p:nvPr>
            <p:ph idx="1"/>
            <p:extLst>
              <p:ext uri="{D42A27DB-BD31-4B8C-83A1-F6EECF244321}">
                <p14:modId xmlns:p14="http://schemas.microsoft.com/office/powerpoint/2010/main" val="1219758455"/>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95724071-AC7B-4A67-934B-CD7F90745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3"/>
            <a:ext cx="9143999" cy="18558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46" name="Rectangle 2">
            <a:extLst>
              <a:ext uri="{FF2B5EF4-FFF2-40B4-BE49-F238E27FC236}">
                <a16:creationId xmlns:a16="http://schemas.microsoft.com/office/drawing/2014/main" id="{194A2EFE-3C44-7348-9F7C-203AE7382B26}"/>
              </a:ext>
            </a:extLst>
          </p:cNvPr>
          <p:cNvSpPr>
            <a:spLocks noGrp="1" noChangeArrowheads="1"/>
          </p:cNvSpPr>
          <p:nvPr>
            <p:ph type="title"/>
          </p:nvPr>
        </p:nvSpPr>
        <p:spPr>
          <a:xfrm>
            <a:off x="628650" y="365125"/>
            <a:ext cx="7886700" cy="1325563"/>
          </a:xfrm>
        </p:spPr>
        <p:txBody>
          <a:bodyPr>
            <a:normAutofit/>
          </a:bodyPr>
          <a:lstStyle/>
          <a:p>
            <a:pPr eaLnBrk="1" hangingPunct="1"/>
            <a:r>
              <a:rPr lang="en-US" altLang="en-US">
                <a:solidFill>
                  <a:schemeClr val="bg1"/>
                </a:solidFill>
              </a:rPr>
              <a:t>Associative Containers: map &amp; multimap</a:t>
            </a:r>
          </a:p>
        </p:txBody>
      </p:sp>
      <p:sp>
        <p:nvSpPr>
          <p:cNvPr id="5" name="Slide Number Placeholder 5">
            <a:extLst>
              <a:ext uri="{FF2B5EF4-FFF2-40B4-BE49-F238E27FC236}">
                <a16:creationId xmlns:a16="http://schemas.microsoft.com/office/drawing/2014/main" id="{87E99717-1ABD-9549-B37D-FF6CFFF8DDF8}"/>
              </a:ext>
            </a:extLst>
          </p:cNvPr>
          <p:cNvSpPr>
            <a:spLocks noGrp="1"/>
          </p:cNvSpPr>
          <p:nvPr>
            <p:ph type="sldNum" sz="quarter" idx="12"/>
          </p:nvPr>
        </p:nvSpPr>
        <p:spPr>
          <a:xfrm>
            <a:off x="6457950" y="6356350"/>
            <a:ext cx="2057400" cy="365125"/>
          </a:xfrm>
        </p:spPr>
        <p:txBody>
          <a:bodyPr anchor="ctr">
            <a:normAutofit/>
          </a:bodyPr>
          <a:lstStyle/>
          <a:p>
            <a:pPr>
              <a:spcAft>
                <a:spcPts val="600"/>
              </a:spcAft>
              <a:defRPr/>
            </a:pPr>
            <a:fld id="{3327AE31-B3DC-1F47-A41F-AAD1F6CBC9B4}" type="slidenum">
              <a:rPr lang="en-US" altLang="en-US">
                <a:solidFill>
                  <a:schemeClr val="tx1">
                    <a:alpha val="80000"/>
                  </a:schemeClr>
                </a:solidFill>
              </a:rPr>
              <a:pPr>
                <a:spcAft>
                  <a:spcPts val="600"/>
                </a:spcAft>
                <a:defRPr/>
              </a:pPr>
              <a:t>29</a:t>
            </a:fld>
            <a:endParaRPr lang="en-US" altLang="en-US">
              <a:solidFill>
                <a:schemeClr val="tx1">
                  <a:alpha val="80000"/>
                </a:schemeClr>
              </a:solidFill>
            </a:endParaRPr>
          </a:p>
        </p:txBody>
      </p:sp>
      <p:graphicFrame>
        <p:nvGraphicFramePr>
          <p:cNvPr id="31749" name="Rectangle 3">
            <a:extLst>
              <a:ext uri="{FF2B5EF4-FFF2-40B4-BE49-F238E27FC236}">
                <a16:creationId xmlns:a16="http://schemas.microsoft.com/office/drawing/2014/main" id="{8E4DDA1D-4502-4591-BA08-DE7B97297C18}"/>
              </a:ext>
            </a:extLst>
          </p:cNvPr>
          <p:cNvGraphicFramePr>
            <a:graphicFrameLocks noGrp="1"/>
          </p:cNvGraphicFramePr>
          <p:nvPr>
            <p:ph idx="1"/>
            <p:extLst>
              <p:ext uri="{D42A27DB-BD31-4B8C-83A1-F6EECF244321}">
                <p14:modId xmlns:p14="http://schemas.microsoft.com/office/powerpoint/2010/main" val="2329332154"/>
              </p:ext>
            </p:extLst>
          </p:nvPr>
        </p:nvGraphicFramePr>
        <p:xfrm>
          <a:off x="628650" y="2500291"/>
          <a:ext cx="7886700" cy="3676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0" name="Rectangle 2">
            <a:extLst>
              <a:ext uri="{FF2B5EF4-FFF2-40B4-BE49-F238E27FC236}">
                <a16:creationId xmlns:a16="http://schemas.microsoft.com/office/drawing/2014/main" id="{71E924DE-44A1-7049-8B3F-1280A197917A}"/>
              </a:ext>
            </a:extLst>
          </p:cNvPr>
          <p:cNvSpPr>
            <a:spLocks noGrp="1" noChangeArrowheads="1"/>
          </p:cNvSpPr>
          <p:nvPr>
            <p:ph type="title"/>
          </p:nvPr>
        </p:nvSpPr>
        <p:spPr>
          <a:xfrm>
            <a:off x="628650" y="631825"/>
            <a:ext cx="7886700" cy="1325563"/>
          </a:xfrm>
        </p:spPr>
        <p:txBody>
          <a:bodyPr>
            <a:normAutofit/>
          </a:bodyPr>
          <a:lstStyle/>
          <a:p>
            <a:pPr eaLnBrk="1" hangingPunct="1"/>
            <a:r>
              <a:rPr lang="en-US" altLang="en-US"/>
              <a:t>Component of STL</a:t>
            </a:r>
          </a:p>
        </p:txBody>
      </p:sp>
      <p:sp>
        <p:nvSpPr>
          <p:cNvPr id="7171" name="Rectangle 3">
            <a:extLst>
              <a:ext uri="{FF2B5EF4-FFF2-40B4-BE49-F238E27FC236}">
                <a16:creationId xmlns:a16="http://schemas.microsoft.com/office/drawing/2014/main" id="{50EAFB7D-57CA-6541-9621-52625FA72D88}"/>
              </a:ext>
            </a:extLst>
          </p:cNvPr>
          <p:cNvSpPr>
            <a:spLocks noGrp="1" noChangeArrowheads="1"/>
          </p:cNvSpPr>
          <p:nvPr>
            <p:ph idx="1"/>
          </p:nvPr>
        </p:nvSpPr>
        <p:spPr>
          <a:xfrm>
            <a:off x="628650" y="2057400"/>
            <a:ext cx="7886700" cy="3871762"/>
          </a:xfrm>
        </p:spPr>
        <p:txBody>
          <a:bodyPr>
            <a:normAutofit/>
          </a:bodyPr>
          <a:lstStyle/>
          <a:p>
            <a:pPr eaLnBrk="1" hangingPunct="1"/>
            <a:r>
              <a:rPr lang="en-US" altLang="en-US"/>
              <a:t>STL had three basic components:</a:t>
            </a:r>
          </a:p>
          <a:p>
            <a:pPr lvl="1" eaLnBrk="1" hangingPunct="1"/>
            <a:r>
              <a:rPr lang="en-US" altLang="en-US" sz="2100"/>
              <a:t>Containers</a:t>
            </a:r>
          </a:p>
          <a:p>
            <a:pPr lvl="2" eaLnBrk="1" hangingPunct="1">
              <a:buFont typeface="Wingdings" pitchFamily="2" charset="2"/>
              <a:buNone/>
            </a:pPr>
            <a:r>
              <a:rPr lang="en-US" altLang="en-US" sz="2100"/>
              <a:t>	Generic class templates for storing collection of data. </a:t>
            </a:r>
          </a:p>
          <a:p>
            <a:pPr lvl="1" eaLnBrk="1" hangingPunct="1"/>
            <a:r>
              <a:rPr lang="en-US" altLang="en-US" sz="2100"/>
              <a:t>Algorithms</a:t>
            </a:r>
          </a:p>
          <a:p>
            <a:pPr lvl="2" eaLnBrk="1" hangingPunct="1">
              <a:buFont typeface="Wingdings" pitchFamily="2" charset="2"/>
              <a:buNone/>
            </a:pPr>
            <a:r>
              <a:rPr lang="en-US" altLang="en-US" sz="2100"/>
              <a:t>	Generic function templates for operating on containers.</a:t>
            </a:r>
          </a:p>
          <a:p>
            <a:pPr lvl="1" eaLnBrk="1" hangingPunct="1"/>
            <a:r>
              <a:rPr lang="en-US" altLang="en-US" sz="2100"/>
              <a:t>Iterators</a:t>
            </a:r>
          </a:p>
          <a:p>
            <a:pPr lvl="2" eaLnBrk="1" hangingPunct="1">
              <a:buFont typeface="Wingdings" pitchFamily="2" charset="2"/>
              <a:buNone/>
            </a:pPr>
            <a:r>
              <a:rPr lang="en-US" altLang="en-US" sz="2100"/>
              <a:t>	Generalized ‘smart’ pointers that facilitate use of containers.</a:t>
            </a:r>
          </a:p>
          <a:p>
            <a:pPr lvl="2" eaLnBrk="1" hangingPunct="1">
              <a:buFont typeface="Wingdings" pitchFamily="2" charset="2"/>
              <a:buNone/>
            </a:pPr>
            <a:r>
              <a:rPr lang="en-US" altLang="en-US" sz="2100"/>
              <a:t>	They provide an interface that is needed for STL algorithms to operate on STL containers.</a:t>
            </a:r>
          </a:p>
        </p:txBody>
      </p:sp>
      <p:sp>
        <p:nvSpPr>
          <p:cNvPr id="5" name="Slide Number Placeholder 5">
            <a:extLst>
              <a:ext uri="{FF2B5EF4-FFF2-40B4-BE49-F238E27FC236}">
                <a16:creationId xmlns:a16="http://schemas.microsoft.com/office/drawing/2014/main" id="{E307CFDD-945D-714B-9898-70117333DFB5}"/>
              </a:ext>
            </a:extLst>
          </p:cNvPr>
          <p:cNvSpPr>
            <a:spLocks noGrp="1"/>
          </p:cNvSpPr>
          <p:nvPr>
            <p:ph type="sldNum" sz="quarter" idx="12"/>
          </p:nvPr>
        </p:nvSpPr>
        <p:spPr>
          <a:xfrm>
            <a:off x="6457950" y="6077585"/>
            <a:ext cx="2057400" cy="365125"/>
          </a:xfrm>
        </p:spPr>
        <p:txBody>
          <a:bodyPr>
            <a:normAutofit/>
          </a:bodyPr>
          <a:lstStyle/>
          <a:p>
            <a:pPr>
              <a:spcAft>
                <a:spcPts val="600"/>
              </a:spcAft>
              <a:defRPr/>
            </a:pPr>
            <a:fld id="{7140AB51-06BB-4241-8400-D84F5AA4438D}" type="slidenum">
              <a:rPr lang="en-US" altLang="en-US"/>
              <a:pPr>
                <a:spcAft>
                  <a:spcPts val="600"/>
                </a:spcAft>
                <a:defRPr/>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773" name="Rectangle 71">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9144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32774" name="Rectangle 73">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1873"/>
            <a:ext cx="9144000" cy="268612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32770" name="Rectangle 2">
            <a:extLst>
              <a:ext uri="{FF2B5EF4-FFF2-40B4-BE49-F238E27FC236}">
                <a16:creationId xmlns:a16="http://schemas.microsoft.com/office/drawing/2014/main" id="{5FE91339-A46E-2C46-A681-2DA12E9EB84C}"/>
              </a:ext>
            </a:extLst>
          </p:cNvPr>
          <p:cNvSpPr>
            <a:spLocks noGrp="1" noChangeArrowheads="1"/>
          </p:cNvSpPr>
          <p:nvPr>
            <p:ph type="title"/>
          </p:nvPr>
        </p:nvSpPr>
        <p:spPr>
          <a:xfrm>
            <a:off x="1516224" y="3634276"/>
            <a:ext cx="6111551" cy="1069270"/>
          </a:xfrm>
          <a:solidFill>
            <a:srgbClr val="FFFFFF"/>
          </a:solidFill>
          <a:ln w="31750" cap="sq">
            <a:solidFill>
              <a:srgbClr val="5E5E52"/>
            </a:solidFill>
            <a:miter lim="800000"/>
          </a:ln>
        </p:spPr>
        <p:txBody>
          <a:bodyPr>
            <a:normAutofit/>
          </a:bodyPr>
          <a:lstStyle/>
          <a:p>
            <a:pPr algn="ctr" eaLnBrk="1" hangingPunct="1"/>
            <a:r>
              <a:rPr lang="en-US" altLang="en-US" sz="3100">
                <a:solidFill>
                  <a:srgbClr val="262626"/>
                </a:solidFill>
              </a:rPr>
              <a:t>Container Adapter: stack</a:t>
            </a:r>
          </a:p>
        </p:txBody>
      </p:sp>
      <p:pic>
        <p:nvPicPr>
          <p:cNvPr id="3" name="Picture 2">
            <a:extLst>
              <a:ext uri="{FF2B5EF4-FFF2-40B4-BE49-F238E27FC236}">
                <a16:creationId xmlns:a16="http://schemas.microsoft.com/office/drawing/2014/main" id="{605BA3F0-F105-DE4D-9DE7-9903CBF0C5AA}"/>
              </a:ext>
            </a:extLst>
          </p:cNvPr>
          <p:cNvPicPr>
            <a:picLocks noChangeAspect="1"/>
          </p:cNvPicPr>
          <p:nvPr/>
        </p:nvPicPr>
        <p:blipFill>
          <a:blip r:embed="rId2"/>
          <a:stretch>
            <a:fillRect/>
          </a:stretch>
        </p:blipFill>
        <p:spPr>
          <a:xfrm>
            <a:off x="1109662" y="1032292"/>
            <a:ext cx="6924675" cy="2025466"/>
          </a:xfrm>
          <a:prstGeom prst="rect">
            <a:avLst/>
          </a:prstGeom>
        </p:spPr>
      </p:pic>
      <p:sp>
        <p:nvSpPr>
          <p:cNvPr id="32771" name="Rectangle 3">
            <a:extLst>
              <a:ext uri="{FF2B5EF4-FFF2-40B4-BE49-F238E27FC236}">
                <a16:creationId xmlns:a16="http://schemas.microsoft.com/office/drawing/2014/main" id="{CF621F21-B14C-D041-A47E-5529374E8740}"/>
              </a:ext>
            </a:extLst>
          </p:cNvPr>
          <p:cNvSpPr>
            <a:spLocks noGrp="1" noChangeArrowheads="1"/>
          </p:cNvSpPr>
          <p:nvPr>
            <p:ph idx="1"/>
          </p:nvPr>
        </p:nvSpPr>
        <p:spPr>
          <a:xfrm>
            <a:off x="2295525" y="4889365"/>
            <a:ext cx="4552950" cy="1351423"/>
          </a:xfrm>
        </p:spPr>
        <p:txBody>
          <a:bodyPr>
            <a:normAutofit/>
          </a:bodyPr>
          <a:lstStyle/>
          <a:p>
            <a:pPr eaLnBrk="1" hangingPunct="1"/>
            <a:r>
              <a:rPr lang="en-US" altLang="en-US" sz="1600">
                <a:solidFill>
                  <a:schemeClr val="bg1"/>
                </a:solidFill>
              </a:rPr>
              <a:t>The STL provides a class to implement a stack in a program, the name of the class defining a stack is stack</a:t>
            </a:r>
          </a:p>
          <a:p>
            <a:pPr eaLnBrk="1" hangingPunct="1"/>
            <a:r>
              <a:rPr lang="en-US" altLang="en-US" sz="1600">
                <a:solidFill>
                  <a:schemeClr val="bg1"/>
                </a:solidFill>
              </a:rPr>
              <a:t>Operations supported by the stack container class:</a:t>
            </a:r>
          </a:p>
        </p:txBody>
      </p:sp>
      <p:sp>
        <p:nvSpPr>
          <p:cNvPr id="6" name="Slide Number Placeholder 5">
            <a:extLst>
              <a:ext uri="{FF2B5EF4-FFF2-40B4-BE49-F238E27FC236}">
                <a16:creationId xmlns:a16="http://schemas.microsoft.com/office/drawing/2014/main" id="{5B3F48B7-0794-604F-967E-8D89E3958A27}"/>
              </a:ext>
            </a:extLst>
          </p:cNvPr>
          <p:cNvSpPr>
            <a:spLocks noGrp="1"/>
          </p:cNvSpPr>
          <p:nvPr>
            <p:ph type="sldNum" sz="quarter" idx="12"/>
          </p:nvPr>
        </p:nvSpPr>
        <p:spPr>
          <a:xfrm>
            <a:off x="7912359" y="6356350"/>
            <a:ext cx="602991" cy="365125"/>
          </a:xfrm>
        </p:spPr>
        <p:txBody>
          <a:bodyPr>
            <a:normAutofit/>
          </a:bodyPr>
          <a:lstStyle/>
          <a:p>
            <a:pPr>
              <a:spcAft>
                <a:spcPts val="600"/>
              </a:spcAft>
              <a:defRPr/>
            </a:pPr>
            <a:fld id="{8C4DD125-F81B-F944-8D83-C3BE612D44E7}" type="slidenum">
              <a:rPr lang="en-US" altLang="en-US" sz="1000">
                <a:solidFill>
                  <a:schemeClr val="bg1">
                    <a:alpha val="80000"/>
                  </a:schemeClr>
                </a:solidFill>
              </a:rPr>
              <a:pPr>
                <a:spcAft>
                  <a:spcPts val="600"/>
                </a:spcAft>
                <a:defRPr/>
              </a:pPr>
              <a:t>30</a:t>
            </a:fld>
            <a:endParaRPr lang="en-US" altLang="en-US" sz="1000">
              <a:solidFill>
                <a:schemeClr val="bg1">
                  <a:alpha val="80000"/>
                </a:schemeClr>
              </a:solidFill>
            </a:endParaRPr>
          </a:p>
        </p:txBody>
      </p:sp>
    </p:spTree>
    <p:extLst>
      <p:ext uri="{BB962C8B-B14F-4D97-AF65-F5344CB8AC3E}">
        <p14:creationId xmlns:p14="http://schemas.microsoft.com/office/powerpoint/2010/main" val="3345511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9144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74" name="Rectangle 73">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1873"/>
            <a:ext cx="9144000" cy="268612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33794" name="Rectangle 2">
            <a:extLst>
              <a:ext uri="{FF2B5EF4-FFF2-40B4-BE49-F238E27FC236}">
                <a16:creationId xmlns:a16="http://schemas.microsoft.com/office/drawing/2014/main" id="{AA0A2F02-36A3-6B47-9C4C-14C5ABF4E1C0}"/>
              </a:ext>
            </a:extLst>
          </p:cNvPr>
          <p:cNvSpPr>
            <a:spLocks noGrp="1" noChangeArrowheads="1"/>
          </p:cNvSpPr>
          <p:nvPr>
            <p:ph type="title"/>
          </p:nvPr>
        </p:nvSpPr>
        <p:spPr>
          <a:xfrm>
            <a:off x="1516224" y="3634276"/>
            <a:ext cx="6111551" cy="1069270"/>
          </a:xfrm>
          <a:solidFill>
            <a:srgbClr val="FFFFFF"/>
          </a:solidFill>
          <a:ln w="31750" cap="sq">
            <a:solidFill>
              <a:srgbClr val="5E5E52"/>
            </a:solidFill>
            <a:miter lim="800000"/>
          </a:ln>
        </p:spPr>
        <p:txBody>
          <a:bodyPr>
            <a:normAutofit/>
          </a:bodyPr>
          <a:lstStyle/>
          <a:p>
            <a:pPr algn="ctr" eaLnBrk="1" hangingPunct="1"/>
            <a:r>
              <a:rPr lang="en-US" altLang="en-US" sz="3100">
                <a:solidFill>
                  <a:srgbClr val="262626"/>
                </a:solidFill>
              </a:rPr>
              <a:t>Container Adapter: queue </a:t>
            </a:r>
          </a:p>
        </p:txBody>
      </p:sp>
      <p:pic>
        <p:nvPicPr>
          <p:cNvPr id="3" name="Picture 2">
            <a:extLst>
              <a:ext uri="{FF2B5EF4-FFF2-40B4-BE49-F238E27FC236}">
                <a16:creationId xmlns:a16="http://schemas.microsoft.com/office/drawing/2014/main" id="{461851A7-FC93-864A-AA81-E89748658D97}"/>
              </a:ext>
            </a:extLst>
          </p:cNvPr>
          <p:cNvPicPr>
            <a:picLocks noChangeAspect="1"/>
          </p:cNvPicPr>
          <p:nvPr/>
        </p:nvPicPr>
        <p:blipFill>
          <a:blip r:embed="rId2"/>
          <a:stretch>
            <a:fillRect/>
          </a:stretch>
        </p:blipFill>
        <p:spPr>
          <a:xfrm>
            <a:off x="1155480" y="866326"/>
            <a:ext cx="6833039" cy="2357398"/>
          </a:xfrm>
          <a:prstGeom prst="rect">
            <a:avLst/>
          </a:prstGeom>
        </p:spPr>
      </p:pic>
      <p:sp>
        <p:nvSpPr>
          <p:cNvPr id="33795" name="Rectangle 3">
            <a:extLst>
              <a:ext uri="{FF2B5EF4-FFF2-40B4-BE49-F238E27FC236}">
                <a16:creationId xmlns:a16="http://schemas.microsoft.com/office/drawing/2014/main" id="{A54A5730-F497-C948-9019-C5AC02E49A20}"/>
              </a:ext>
            </a:extLst>
          </p:cNvPr>
          <p:cNvSpPr>
            <a:spLocks noGrp="1" noChangeArrowheads="1"/>
          </p:cNvSpPr>
          <p:nvPr>
            <p:ph idx="1"/>
          </p:nvPr>
        </p:nvSpPr>
        <p:spPr>
          <a:xfrm>
            <a:off x="2295525" y="4889365"/>
            <a:ext cx="4552950" cy="1351423"/>
          </a:xfrm>
        </p:spPr>
        <p:txBody>
          <a:bodyPr>
            <a:normAutofit/>
          </a:bodyPr>
          <a:lstStyle/>
          <a:p>
            <a:pPr eaLnBrk="1" hangingPunct="1"/>
            <a:r>
              <a:rPr lang="en-US" altLang="en-US" sz="1600">
                <a:solidFill>
                  <a:schemeClr val="bg1"/>
                </a:solidFill>
              </a:rPr>
              <a:t>The STL provides a class to implement queues in a program, the name of the class being queue</a:t>
            </a:r>
          </a:p>
          <a:p>
            <a:pPr eaLnBrk="1" hangingPunct="1"/>
            <a:r>
              <a:rPr lang="en-US" altLang="en-US" sz="1600">
                <a:solidFill>
                  <a:schemeClr val="bg1"/>
                </a:solidFill>
              </a:rPr>
              <a:t>Operations supported by the queue container class:</a:t>
            </a:r>
          </a:p>
        </p:txBody>
      </p:sp>
      <p:sp>
        <p:nvSpPr>
          <p:cNvPr id="6" name="Slide Number Placeholder 5">
            <a:extLst>
              <a:ext uri="{FF2B5EF4-FFF2-40B4-BE49-F238E27FC236}">
                <a16:creationId xmlns:a16="http://schemas.microsoft.com/office/drawing/2014/main" id="{B8CA36F1-28A9-C442-9AEE-31537833D119}"/>
              </a:ext>
            </a:extLst>
          </p:cNvPr>
          <p:cNvSpPr>
            <a:spLocks noGrp="1"/>
          </p:cNvSpPr>
          <p:nvPr>
            <p:ph type="sldNum" sz="quarter" idx="12"/>
          </p:nvPr>
        </p:nvSpPr>
        <p:spPr>
          <a:xfrm>
            <a:off x="7912359" y="6356350"/>
            <a:ext cx="602991" cy="365125"/>
          </a:xfrm>
        </p:spPr>
        <p:txBody>
          <a:bodyPr>
            <a:normAutofit/>
          </a:bodyPr>
          <a:lstStyle/>
          <a:p>
            <a:pPr>
              <a:spcAft>
                <a:spcPts val="600"/>
              </a:spcAft>
              <a:defRPr/>
            </a:pPr>
            <a:fld id="{9952D152-8F80-E641-AB03-41692400BD8E}" type="slidenum">
              <a:rPr lang="en-US" altLang="en-US" sz="1000">
                <a:solidFill>
                  <a:schemeClr val="bg1">
                    <a:alpha val="80000"/>
                  </a:schemeClr>
                </a:solidFill>
              </a:rPr>
              <a:pPr>
                <a:spcAft>
                  <a:spcPts val="600"/>
                </a:spcAft>
                <a:defRPr/>
              </a:pPr>
              <a:t>31</a:t>
            </a:fld>
            <a:endParaRPr lang="en-US" altLang="en-US" sz="1000">
              <a:solidFill>
                <a:schemeClr val="bg1">
                  <a:alpha val="80000"/>
                </a:schemeClr>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4" name="Group 73">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75"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7" name="Group 96">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98" name="Rectangle 97">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4818" name="Rectangle 2">
            <a:extLst>
              <a:ext uri="{FF2B5EF4-FFF2-40B4-BE49-F238E27FC236}">
                <a16:creationId xmlns:a16="http://schemas.microsoft.com/office/drawing/2014/main" id="{2AAFE49F-2193-AA42-91C3-D7978098F5AA}"/>
              </a:ext>
            </a:extLst>
          </p:cNvPr>
          <p:cNvSpPr>
            <a:spLocks noGrp="1" noChangeArrowheads="1"/>
          </p:cNvSpPr>
          <p:nvPr>
            <p:ph type="title"/>
          </p:nvPr>
        </p:nvSpPr>
        <p:spPr>
          <a:xfrm>
            <a:off x="678657" y="2415322"/>
            <a:ext cx="2588798" cy="2399869"/>
          </a:xfrm>
        </p:spPr>
        <p:txBody>
          <a:bodyPr>
            <a:normAutofit/>
          </a:bodyPr>
          <a:lstStyle/>
          <a:p>
            <a:pPr algn="ctr" eaLnBrk="1" hangingPunct="1"/>
            <a:r>
              <a:rPr lang="en-US" altLang="en-US" sz="3500">
                <a:solidFill>
                  <a:srgbClr val="FFFFFF"/>
                </a:solidFill>
              </a:rPr>
              <a:t>STL Algorithms</a:t>
            </a:r>
          </a:p>
        </p:txBody>
      </p:sp>
      <p:sp>
        <p:nvSpPr>
          <p:cNvPr id="5" name="Slide Number Placeholder 5">
            <a:extLst>
              <a:ext uri="{FF2B5EF4-FFF2-40B4-BE49-F238E27FC236}">
                <a16:creationId xmlns:a16="http://schemas.microsoft.com/office/drawing/2014/main" id="{E670DE2E-EB67-1C4C-AD67-9D2F9316F41B}"/>
              </a:ext>
            </a:extLst>
          </p:cNvPr>
          <p:cNvSpPr>
            <a:spLocks noGrp="1"/>
          </p:cNvSpPr>
          <p:nvPr>
            <p:ph type="sldNum" sz="quarter" idx="12"/>
          </p:nvPr>
        </p:nvSpPr>
        <p:spPr>
          <a:xfrm>
            <a:off x="7852410" y="320040"/>
            <a:ext cx="685800" cy="320040"/>
          </a:xfrm>
        </p:spPr>
        <p:txBody>
          <a:bodyPr>
            <a:normAutofit/>
          </a:bodyPr>
          <a:lstStyle/>
          <a:p>
            <a:pPr>
              <a:spcAft>
                <a:spcPts val="600"/>
              </a:spcAft>
              <a:defRPr/>
            </a:pPr>
            <a:fld id="{5E5FC083-6F64-4447-B322-851582FCD828}" type="slidenum">
              <a:rPr lang="en-US" altLang="en-US" sz="1000">
                <a:solidFill>
                  <a:schemeClr val="tx1">
                    <a:lumMod val="50000"/>
                    <a:lumOff val="50000"/>
                  </a:schemeClr>
                </a:solidFill>
              </a:rPr>
              <a:pPr>
                <a:spcAft>
                  <a:spcPts val="600"/>
                </a:spcAft>
                <a:defRPr/>
              </a:pPr>
              <a:t>32</a:t>
            </a:fld>
            <a:endParaRPr lang="en-US" altLang="en-US" sz="1000">
              <a:solidFill>
                <a:schemeClr val="tx1">
                  <a:lumMod val="50000"/>
                  <a:lumOff val="50000"/>
                </a:schemeClr>
              </a:solidFill>
            </a:endParaRPr>
          </a:p>
        </p:txBody>
      </p:sp>
      <p:sp>
        <p:nvSpPr>
          <p:cNvPr id="34819" name="Rectangle 3">
            <a:extLst>
              <a:ext uri="{FF2B5EF4-FFF2-40B4-BE49-F238E27FC236}">
                <a16:creationId xmlns:a16="http://schemas.microsoft.com/office/drawing/2014/main" id="{32A81E8E-FD96-C140-A6DC-B0C8110309B8}"/>
              </a:ext>
            </a:extLst>
          </p:cNvPr>
          <p:cNvSpPr>
            <a:spLocks noGrp="1" noChangeArrowheads="1"/>
          </p:cNvSpPr>
          <p:nvPr>
            <p:ph idx="1"/>
          </p:nvPr>
        </p:nvSpPr>
        <p:spPr>
          <a:xfrm>
            <a:off x="3840480" y="804672"/>
            <a:ext cx="4711446" cy="5248656"/>
          </a:xfrm>
        </p:spPr>
        <p:txBody>
          <a:bodyPr anchor="ctr">
            <a:normAutofit/>
          </a:bodyPr>
          <a:lstStyle/>
          <a:p>
            <a:pPr eaLnBrk="1" hangingPunct="1"/>
            <a:r>
              <a:rPr lang="en-US" altLang="en-US" sz="1700"/>
              <a:t>Some operations are specific to a certain type of container and therefore are provided as part of the container (a member function)</a:t>
            </a:r>
          </a:p>
          <a:p>
            <a:pPr eaLnBrk="1" hangingPunct="1"/>
            <a:r>
              <a:rPr lang="en-US" altLang="en-US" sz="1700"/>
              <a:t>Operations such as find, sort, and merge are common to all containers and are provided as generic algorithms </a:t>
            </a:r>
          </a:p>
          <a:p>
            <a:pPr eaLnBrk="1" hangingPunct="1"/>
            <a:r>
              <a:rPr lang="en-US" altLang="en-US" sz="1700"/>
              <a:t>The algorithms in the STL can be classified into the following categories</a:t>
            </a:r>
          </a:p>
          <a:p>
            <a:pPr lvl="1" eaLnBrk="1" hangingPunct="1"/>
            <a:r>
              <a:rPr lang="en-US" altLang="en-US" sz="1700"/>
              <a:t>Non-modifying algorithms</a:t>
            </a:r>
          </a:p>
          <a:p>
            <a:pPr lvl="1" eaLnBrk="1" hangingPunct="1"/>
            <a:r>
              <a:rPr lang="en-US" altLang="en-US" sz="1700"/>
              <a:t>Modifying algorithms</a:t>
            </a:r>
          </a:p>
          <a:p>
            <a:pPr lvl="1" eaLnBrk="1" hangingPunct="1"/>
            <a:r>
              <a:rPr lang="en-US" altLang="en-US" sz="1700"/>
              <a:t>Numeric algorithms</a:t>
            </a:r>
          </a:p>
          <a:p>
            <a:pPr lvl="1" eaLnBrk="1" hangingPunct="1"/>
            <a:r>
              <a:rPr lang="en-US" altLang="en-US" sz="1700"/>
              <a:t>Heap algorithms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4" name="Group 73">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75"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7" name="Group 96">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98" name="Rectangle 97">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5842" name="Rectangle 2">
            <a:extLst>
              <a:ext uri="{FF2B5EF4-FFF2-40B4-BE49-F238E27FC236}">
                <a16:creationId xmlns:a16="http://schemas.microsoft.com/office/drawing/2014/main" id="{1C594EB6-6291-B943-9099-04BE07BA1E17}"/>
              </a:ext>
            </a:extLst>
          </p:cNvPr>
          <p:cNvSpPr>
            <a:spLocks noGrp="1" noChangeArrowheads="1"/>
          </p:cNvSpPr>
          <p:nvPr>
            <p:ph type="title"/>
          </p:nvPr>
        </p:nvSpPr>
        <p:spPr>
          <a:xfrm>
            <a:off x="678657" y="2415322"/>
            <a:ext cx="2588798" cy="2399869"/>
          </a:xfrm>
        </p:spPr>
        <p:txBody>
          <a:bodyPr>
            <a:normAutofit/>
          </a:bodyPr>
          <a:lstStyle/>
          <a:p>
            <a:pPr algn="ctr" eaLnBrk="1" hangingPunct="1"/>
            <a:r>
              <a:rPr lang="en-US" altLang="en-US" sz="3500">
                <a:solidFill>
                  <a:srgbClr val="FFFFFF"/>
                </a:solidFill>
              </a:rPr>
              <a:t>STL Algorithms</a:t>
            </a:r>
          </a:p>
        </p:txBody>
      </p:sp>
      <p:sp>
        <p:nvSpPr>
          <p:cNvPr id="5" name="Slide Number Placeholder 5">
            <a:extLst>
              <a:ext uri="{FF2B5EF4-FFF2-40B4-BE49-F238E27FC236}">
                <a16:creationId xmlns:a16="http://schemas.microsoft.com/office/drawing/2014/main" id="{9A9012A7-8C32-9748-B847-DF69BB3F87B1}"/>
              </a:ext>
            </a:extLst>
          </p:cNvPr>
          <p:cNvSpPr>
            <a:spLocks noGrp="1"/>
          </p:cNvSpPr>
          <p:nvPr>
            <p:ph type="sldNum" sz="quarter" idx="12"/>
          </p:nvPr>
        </p:nvSpPr>
        <p:spPr>
          <a:xfrm>
            <a:off x="7852410" y="320040"/>
            <a:ext cx="685800" cy="320040"/>
          </a:xfrm>
        </p:spPr>
        <p:txBody>
          <a:bodyPr>
            <a:normAutofit/>
          </a:bodyPr>
          <a:lstStyle/>
          <a:p>
            <a:pPr>
              <a:spcAft>
                <a:spcPts val="600"/>
              </a:spcAft>
              <a:defRPr/>
            </a:pPr>
            <a:fld id="{16D09C69-A8B5-E646-BE23-2A8270D669BF}" type="slidenum">
              <a:rPr lang="en-US" altLang="en-US" sz="1000">
                <a:solidFill>
                  <a:schemeClr val="tx1">
                    <a:lumMod val="50000"/>
                    <a:lumOff val="50000"/>
                  </a:schemeClr>
                </a:solidFill>
              </a:rPr>
              <a:pPr>
                <a:spcAft>
                  <a:spcPts val="600"/>
                </a:spcAft>
                <a:defRPr/>
              </a:pPr>
              <a:t>33</a:t>
            </a:fld>
            <a:endParaRPr lang="en-US" altLang="en-US" sz="1000">
              <a:solidFill>
                <a:schemeClr val="tx1">
                  <a:lumMod val="50000"/>
                  <a:lumOff val="50000"/>
                </a:schemeClr>
              </a:solidFill>
            </a:endParaRPr>
          </a:p>
        </p:txBody>
      </p:sp>
      <p:sp>
        <p:nvSpPr>
          <p:cNvPr id="35843" name="Rectangle 3">
            <a:extLst>
              <a:ext uri="{FF2B5EF4-FFF2-40B4-BE49-F238E27FC236}">
                <a16:creationId xmlns:a16="http://schemas.microsoft.com/office/drawing/2014/main" id="{FDF21015-5BC7-9E48-AEC8-88AA9BBE6B75}"/>
              </a:ext>
            </a:extLst>
          </p:cNvPr>
          <p:cNvSpPr>
            <a:spLocks noGrp="1" noChangeArrowheads="1"/>
          </p:cNvSpPr>
          <p:nvPr>
            <p:ph idx="1"/>
          </p:nvPr>
        </p:nvSpPr>
        <p:spPr>
          <a:xfrm>
            <a:off x="3840480" y="804672"/>
            <a:ext cx="4711446" cy="5248656"/>
          </a:xfrm>
        </p:spPr>
        <p:txBody>
          <a:bodyPr anchor="ctr">
            <a:normAutofit/>
          </a:bodyPr>
          <a:lstStyle/>
          <a:p>
            <a:pPr eaLnBrk="1" hangingPunct="1"/>
            <a:r>
              <a:rPr lang="en-US" altLang="en-US" sz="1700"/>
              <a:t>The function </a:t>
            </a:r>
            <a:r>
              <a:rPr lang="en-US" altLang="en-US" sz="1700" b="1"/>
              <a:t>copy</a:t>
            </a:r>
            <a:r>
              <a:rPr lang="en-US" altLang="en-US" sz="1700"/>
              <a:t> is provided as a part of the generic algorithm and can be used with any container type</a:t>
            </a:r>
          </a:p>
          <a:p>
            <a:pPr eaLnBrk="1" hangingPunct="1"/>
            <a:r>
              <a:rPr lang="en-US" altLang="en-US" sz="1700"/>
              <a:t>The function copy in conjunction with an ostream iterator can be used to output the elements of a container; it also allows you to copy the elements from one place to another</a:t>
            </a:r>
          </a:p>
          <a:p>
            <a:pPr eaLnBrk="1" hangingPunct="1"/>
            <a:r>
              <a:rPr lang="en-US" altLang="en-US" sz="1700"/>
              <a:t>For example, you can use copy to output the elements of a vector or to copy the elements of a vector into another vector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66" name="Rectangle 2">
            <a:extLst>
              <a:ext uri="{FF2B5EF4-FFF2-40B4-BE49-F238E27FC236}">
                <a16:creationId xmlns:a16="http://schemas.microsoft.com/office/drawing/2014/main" id="{3EE7C6D8-05B8-0443-9761-D588792FFD3D}"/>
              </a:ext>
            </a:extLst>
          </p:cNvPr>
          <p:cNvSpPr>
            <a:spLocks noGrp="1" noChangeArrowheads="1"/>
          </p:cNvSpPr>
          <p:nvPr>
            <p:ph type="title"/>
          </p:nvPr>
        </p:nvSpPr>
        <p:spPr>
          <a:xfrm>
            <a:off x="628650" y="963877"/>
            <a:ext cx="2620771" cy="4930246"/>
          </a:xfrm>
        </p:spPr>
        <p:txBody>
          <a:bodyPr>
            <a:normAutofit/>
          </a:bodyPr>
          <a:lstStyle/>
          <a:p>
            <a:pPr algn="r" eaLnBrk="1" hangingPunct="1"/>
            <a:r>
              <a:rPr lang="en-US" altLang="en-US">
                <a:solidFill>
                  <a:schemeClr val="accent1"/>
                </a:solidFill>
              </a:rPr>
              <a:t>STL Algorithms</a:t>
            </a:r>
          </a:p>
        </p:txBody>
      </p:sp>
      <p:cxnSp>
        <p:nvCxnSpPr>
          <p:cNvPr id="74" name="Straight Connector 7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6867" name="Rectangle 3">
            <a:extLst>
              <a:ext uri="{FF2B5EF4-FFF2-40B4-BE49-F238E27FC236}">
                <a16:creationId xmlns:a16="http://schemas.microsoft.com/office/drawing/2014/main" id="{AA33A3D5-4E0C-F744-B05D-9CFEB67D6971}"/>
              </a:ext>
            </a:extLst>
          </p:cNvPr>
          <p:cNvSpPr>
            <a:spLocks noGrp="1" noChangeArrowheads="1"/>
          </p:cNvSpPr>
          <p:nvPr>
            <p:ph idx="1"/>
          </p:nvPr>
        </p:nvSpPr>
        <p:spPr>
          <a:xfrm>
            <a:off x="3732023" y="963877"/>
            <a:ext cx="4783327" cy="4930246"/>
          </a:xfrm>
        </p:spPr>
        <p:txBody>
          <a:bodyPr anchor="ctr">
            <a:normAutofit/>
          </a:bodyPr>
          <a:lstStyle/>
          <a:p>
            <a:pPr eaLnBrk="1" hangingPunct="1"/>
            <a:r>
              <a:rPr lang="en-US" altLang="en-US"/>
              <a:t>The functions </a:t>
            </a:r>
            <a:r>
              <a:rPr lang="en-US" altLang="en-US" b="1"/>
              <a:t>fill</a:t>
            </a:r>
            <a:r>
              <a:rPr lang="en-US" altLang="en-US"/>
              <a:t> and </a:t>
            </a:r>
            <a:r>
              <a:rPr lang="en-US" altLang="en-US" b="1"/>
              <a:t>fill_n</a:t>
            </a:r>
          </a:p>
          <a:p>
            <a:pPr lvl="1" eaLnBrk="1" hangingPunct="1"/>
            <a:r>
              <a:rPr lang="en-US" altLang="en-US" sz="2100"/>
              <a:t>the function fill is used to fill a container with elements</a:t>
            </a:r>
          </a:p>
          <a:p>
            <a:pPr lvl="1" eaLnBrk="1" hangingPunct="1"/>
            <a:r>
              <a:rPr lang="en-US" altLang="en-US" sz="2100"/>
              <a:t>the function fill_n fills in the next n elements</a:t>
            </a:r>
          </a:p>
          <a:p>
            <a:pPr lvl="1" eaLnBrk="1" hangingPunct="1"/>
            <a:r>
              <a:rPr lang="en-US" altLang="en-US" sz="2100"/>
              <a:t>the element that is used as a filling element is passed as a parameter to these functions</a:t>
            </a:r>
          </a:p>
          <a:p>
            <a:pPr eaLnBrk="1" hangingPunct="1"/>
            <a:r>
              <a:rPr lang="en-US" altLang="en-US"/>
              <a:t>The functions </a:t>
            </a:r>
            <a:r>
              <a:rPr lang="en-US" altLang="en-US" b="1"/>
              <a:t>generate</a:t>
            </a:r>
            <a:r>
              <a:rPr lang="en-US" altLang="en-US"/>
              <a:t> and </a:t>
            </a:r>
            <a:r>
              <a:rPr lang="en-US" altLang="en-US" b="1"/>
              <a:t>generate_n</a:t>
            </a:r>
            <a:r>
              <a:rPr lang="en-US" altLang="en-US"/>
              <a:t> are used to generate elements and fill a sequence</a:t>
            </a:r>
          </a:p>
          <a:p>
            <a:pPr eaLnBrk="1" hangingPunct="1"/>
            <a:r>
              <a:rPr lang="en-US" altLang="en-US"/>
              <a:t>The functions </a:t>
            </a:r>
            <a:r>
              <a:rPr lang="en-US" altLang="en-US" b="1"/>
              <a:t>find</a:t>
            </a:r>
            <a:r>
              <a:rPr lang="en-US" altLang="en-US"/>
              <a:t>, </a:t>
            </a:r>
            <a:r>
              <a:rPr lang="en-US" altLang="en-US" b="1"/>
              <a:t>find_if</a:t>
            </a:r>
            <a:r>
              <a:rPr lang="en-US" altLang="en-US"/>
              <a:t>, </a:t>
            </a:r>
            <a:r>
              <a:rPr lang="en-US" altLang="en-US" b="1"/>
              <a:t>find_end</a:t>
            </a:r>
            <a:r>
              <a:rPr lang="en-US" altLang="en-US"/>
              <a:t>, and </a:t>
            </a:r>
            <a:r>
              <a:rPr lang="en-US" altLang="en-US" b="1"/>
              <a:t>find_first_of</a:t>
            </a:r>
            <a:r>
              <a:rPr lang="en-US" altLang="en-US"/>
              <a:t> are used to find the elements in a given range</a:t>
            </a:r>
          </a:p>
        </p:txBody>
      </p:sp>
      <p:sp>
        <p:nvSpPr>
          <p:cNvPr id="5" name="Slide Number Placeholder 5">
            <a:extLst>
              <a:ext uri="{FF2B5EF4-FFF2-40B4-BE49-F238E27FC236}">
                <a16:creationId xmlns:a16="http://schemas.microsoft.com/office/drawing/2014/main" id="{25D059F3-C7C1-7446-865B-17406F22E9E5}"/>
              </a:ext>
            </a:extLst>
          </p:cNvPr>
          <p:cNvSpPr>
            <a:spLocks noGrp="1"/>
          </p:cNvSpPr>
          <p:nvPr>
            <p:ph type="sldNum" sz="quarter" idx="12"/>
          </p:nvPr>
        </p:nvSpPr>
        <p:spPr>
          <a:xfrm>
            <a:off x="7928637" y="6033479"/>
            <a:ext cx="586712" cy="365125"/>
          </a:xfrm>
        </p:spPr>
        <p:txBody>
          <a:bodyPr>
            <a:normAutofit/>
          </a:bodyPr>
          <a:lstStyle/>
          <a:p>
            <a:pPr>
              <a:spcAft>
                <a:spcPts val="600"/>
              </a:spcAft>
              <a:defRPr/>
            </a:pPr>
            <a:fld id="{A7778BFB-27A8-404B-B770-507DD6F57E8A}" type="slidenum">
              <a:rPr lang="en-US" altLang="en-US">
                <a:solidFill>
                  <a:schemeClr val="tx1">
                    <a:alpha val="80000"/>
                  </a:schemeClr>
                </a:solidFill>
              </a:rPr>
              <a:pPr>
                <a:spcAft>
                  <a:spcPts val="600"/>
                </a:spcAft>
                <a:defRPr/>
              </a:pPr>
              <a:t>34</a:t>
            </a:fld>
            <a:endParaRPr lang="en-US" altLang="en-US">
              <a:solidFill>
                <a:schemeClr val="tx1">
                  <a:alpha val="80000"/>
                </a:schemeClr>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Rectangle 135">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90" name="Rectangle 2">
            <a:extLst>
              <a:ext uri="{FF2B5EF4-FFF2-40B4-BE49-F238E27FC236}">
                <a16:creationId xmlns:a16="http://schemas.microsoft.com/office/drawing/2014/main" id="{2D9400F2-9269-FF49-9ABC-412DBC296E86}"/>
              </a:ext>
            </a:extLst>
          </p:cNvPr>
          <p:cNvSpPr>
            <a:spLocks noGrp="1" noChangeArrowheads="1"/>
          </p:cNvSpPr>
          <p:nvPr>
            <p:ph type="title"/>
          </p:nvPr>
        </p:nvSpPr>
        <p:spPr>
          <a:xfrm>
            <a:off x="628650" y="963877"/>
            <a:ext cx="2620771" cy="4930246"/>
          </a:xfrm>
        </p:spPr>
        <p:txBody>
          <a:bodyPr>
            <a:normAutofit/>
          </a:bodyPr>
          <a:lstStyle/>
          <a:p>
            <a:pPr algn="r" eaLnBrk="1" hangingPunct="1"/>
            <a:r>
              <a:rPr lang="en-US" altLang="en-US">
                <a:solidFill>
                  <a:schemeClr val="accent1"/>
                </a:solidFill>
              </a:rPr>
              <a:t>STL Algorithms</a:t>
            </a:r>
          </a:p>
        </p:txBody>
      </p:sp>
      <p:cxnSp>
        <p:nvCxnSpPr>
          <p:cNvPr id="138" name="Straight Connector 137">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7891" name="Rectangle 3">
            <a:extLst>
              <a:ext uri="{FF2B5EF4-FFF2-40B4-BE49-F238E27FC236}">
                <a16:creationId xmlns:a16="http://schemas.microsoft.com/office/drawing/2014/main" id="{1757E9B2-BAA2-AA4F-A70D-35846ED435EE}"/>
              </a:ext>
            </a:extLst>
          </p:cNvPr>
          <p:cNvSpPr>
            <a:spLocks noGrp="1" noChangeArrowheads="1"/>
          </p:cNvSpPr>
          <p:nvPr>
            <p:ph idx="1"/>
          </p:nvPr>
        </p:nvSpPr>
        <p:spPr>
          <a:xfrm>
            <a:off x="3732023" y="963877"/>
            <a:ext cx="4783327" cy="4930246"/>
          </a:xfrm>
        </p:spPr>
        <p:txBody>
          <a:bodyPr anchor="ctr">
            <a:normAutofit/>
          </a:bodyPr>
          <a:lstStyle/>
          <a:p>
            <a:pPr eaLnBrk="1" hangingPunct="1"/>
            <a:r>
              <a:rPr lang="en-US" altLang="en-US" sz="1900"/>
              <a:t>The functions </a:t>
            </a:r>
            <a:r>
              <a:rPr lang="en-US" altLang="en-US" sz="1900" b="1"/>
              <a:t>remove</a:t>
            </a:r>
            <a:r>
              <a:rPr lang="en-US" altLang="en-US" sz="1900"/>
              <a:t>, </a:t>
            </a:r>
            <a:r>
              <a:rPr lang="en-US" altLang="en-US" sz="1900" b="1"/>
              <a:t>remove_if</a:t>
            </a:r>
            <a:r>
              <a:rPr lang="en-US" altLang="en-US" sz="1900"/>
              <a:t>, </a:t>
            </a:r>
            <a:r>
              <a:rPr lang="en-US" altLang="en-US" sz="1900" b="1"/>
              <a:t>remove_copy</a:t>
            </a:r>
            <a:r>
              <a:rPr lang="en-US" altLang="en-US" sz="1900"/>
              <a:t>, and </a:t>
            </a:r>
            <a:r>
              <a:rPr lang="en-US" altLang="en-US" sz="1900" b="1"/>
              <a:t>remove_copy_if</a:t>
            </a:r>
          </a:p>
          <a:p>
            <a:pPr lvl="1" eaLnBrk="1" hangingPunct="1"/>
            <a:r>
              <a:rPr lang="en-US" altLang="en-US" sz="1900"/>
              <a:t>The function remove is used to remove certain elements from a sequence</a:t>
            </a:r>
          </a:p>
          <a:p>
            <a:pPr lvl="1" eaLnBrk="1" hangingPunct="1"/>
            <a:r>
              <a:rPr lang="en-US" altLang="en-US" sz="1900"/>
              <a:t>The function remove_if is used to remove elements from a sequence by using some criteria</a:t>
            </a:r>
          </a:p>
          <a:p>
            <a:pPr lvl="1" eaLnBrk="1" hangingPunct="1"/>
            <a:r>
              <a:rPr lang="en-US" altLang="en-US" sz="1900"/>
              <a:t>The function remove_copy copies the elements of a sequence into another sequence by excluding certain elements of the first sequence</a:t>
            </a:r>
          </a:p>
          <a:p>
            <a:pPr lvl="1" eaLnBrk="1" hangingPunct="1"/>
            <a:r>
              <a:rPr lang="en-US" altLang="en-US" sz="1900"/>
              <a:t>The function remove_copy_if copies the elements of a sequence into another sequence by excluding certain elements of the first sequence, using some criteria from the first sequence</a:t>
            </a:r>
          </a:p>
        </p:txBody>
      </p:sp>
      <p:sp>
        <p:nvSpPr>
          <p:cNvPr id="5" name="Slide Number Placeholder 5">
            <a:extLst>
              <a:ext uri="{FF2B5EF4-FFF2-40B4-BE49-F238E27FC236}">
                <a16:creationId xmlns:a16="http://schemas.microsoft.com/office/drawing/2014/main" id="{9F722F2A-8BEF-8943-ABF9-D87D4E58EA5C}"/>
              </a:ext>
            </a:extLst>
          </p:cNvPr>
          <p:cNvSpPr>
            <a:spLocks noGrp="1"/>
          </p:cNvSpPr>
          <p:nvPr>
            <p:ph type="sldNum" sz="quarter" idx="12"/>
          </p:nvPr>
        </p:nvSpPr>
        <p:spPr>
          <a:xfrm>
            <a:off x="7928637" y="6033479"/>
            <a:ext cx="586712" cy="365125"/>
          </a:xfrm>
        </p:spPr>
        <p:txBody>
          <a:bodyPr>
            <a:normAutofit/>
          </a:bodyPr>
          <a:lstStyle/>
          <a:p>
            <a:pPr>
              <a:spcAft>
                <a:spcPts val="600"/>
              </a:spcAft>
              <a:defRPr/>
            </a:pPr>
            <a:fld id="{685391F8-49FA-BF4E-A01C-69116FFE08F2}" type="slidenum">
              <a:rPr lang="en-US" altLang="en-US">
                <a:solidFill>
                  <a:schemeClr val="tx1">
                    <a:alpha val="80000"/>
                  </a:schemeClr>
                </a:solidFill>
              </a:rPr>
              <a:pPr>
                <a:spcAft>
                  <a:spcPts val="600"/>
                </a:spcAft>
                <a:defRPr/>
              </a:pPr>
              <a:t>35</a:t>
            </a:fld>
            <a:endParaRPr lang="en-US" altLang="en-US">
              <a:solidFill>
                <a:schemeClr val="tx1">
                  <a:alpha val="80000"/>
                </a:schemeClr>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14" name="Rectangle 2">
            <a:extLst>
              <a:ext uri="{FF2B5EF4-FFF2-40B4-BE49-F238E27FC236}">
                <a16:creationId xmlns:a16="http://schemas.microsoft.com/office/drawing/2014/main" id="{163C6931-7D23-464A-AC32-4B0845CFE97A}"/>
              </a:ext>
            </a:extLst>
          </p:cNvPr>
          <p:cNvSpPr>
            <a:spLocks noGrp="1" noChangeArrowheads="1"/>
          </p:cNvSpPr>
          <p:nvPr>
            <p:ph type="title"/>
          </p:nvPr>
        </p:nvSpPr>
        <p:spPr>
          <a:xfrm>
            <a:off x="628650" y="963877"/>
            <a:ext cx="2620771" cy="4930246"/>
          </a:xfrm>
        </p:spPr>
        <p:txBody>
          <a:bodyPr>
            <a:normAutofit/>
          </a:bodyPr>
          <a:lstStyle/>
          <a:p>
            <a:pPr algn="r" eaLnBrk="1" hangingPunct="1"/>
            <a:r>
              <a:rPr lang="en-US" altLang="en-US">
                <a:solidFill>
                  <a:schemeClr val="accent1"/>
                </a:solidFill>
              </a:rPr>
              <a:t>STL Algorithms</a:t>
            </a:r>
          </a:p>
        </p:txBody>
      </p:sp>
      <p:cxnSp>
        <p:nvCxnSpPr>
          <p:cNvPr id="74" name="Straight Connector 7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8915" name="Rectangle 3">
            <a:extLst>
              <a:ext uri="{FF2B5EF4-FFF2-40B4-BE49-F238E27FC236}">
                <a16:creationId xmlns:a16="http://schemas.microsoft.com/office/drawing/2014/main" id="{7C55A6E8-88CF-AF4E-9656-1FE76ACE2C53}"/>
              </a:ext>
            </a:extLst>
          </p:cNvPr>
          <p:cNvSpPr>
            <a:spLocks noGrp="1" noChangeArrowheads="1"/>
          </p:cNvSpPr>
          <p:nvPr>
            <p:ph idx="1"/>
          </p:nvPr>
        </p:nvSpPr>
        <p:spPr>
          <a:xfrm>
            <a:off x="3732023" y="963877"/>
            <a:ext cx="4783327" cy="4930246"/>
          </a:xfrm>
        </p:spPr>
        <p:txBody>
          <a:bodyPr anchor="ctr">
            <a:normAutofit/>
          </a:bodyPr>
          <a:lstStyle/>
          <a:p>
            <a:pPr eaLnBrk="1" hangingPunct="1"/>
            <a:r>
              <a:rPr lang="en-US" altLang="en-US"/>
              <a:t>The functions </a:t>
            </a:r>
            <a:r>
              <a:rPr lang="en-US" altLang="en-US" b="1"/>
              <a:t>replace</a:t>
            </a:r>
            <a:r>
              <a:rPr lang="en-US" altLang="en-US"/>
              <a:t>, </a:t>
            </a:r>
            <a:r>
              <a:rPr lang="en-US" altLang="en-US" b="1"/>
              <a:t>replace _if</a:t>
            </a:r>
            <a:r>
              <a:rPr lang="en-US" altLang="en-US"/>
              <a:t>, </a:t>
            </a:r>
            <a:r>
              <a:rPr lang="en-US" altLang="en-US" b="1"/>
              <a:t>replace_copy</a:t>
            </a:r>
            <a:r>
              <a:rPr lang="en-US" altLang="en-US"/>
              <a:t>, and </a:t>
            </a:r>
            <a:r>
              <a:rPr lang="en-US" altLang="en-US" b="1"/>
              <a:t>replace_copy_if</a:t>
            </a:r>
          </a:p>
          <a:p>
            <a:pPr lvl="1" eaLnBrk="1" hangingPunct="1"/>
            <a:r>
              <a:rPr lang="en-US" altLang="en-US" sz="2100"/>
              <a:t>The function replace is used to replace all occurrences, within a given range, of a given element with a new value</a:t>
            </a:r>
          </a:p>
          <a:p>
            <a:pPr lvl="1" eaLnBrk="1" hangingPunct="1"/>
            <a:r>
              <a:rPr lang="en-US" altLang="en-US" sz="2100"/>
              <a:t>The function replace_if is used to replace the values of the elements, within a given range, satisfying certain criteria with a new value</a:t>
            </a:r>
          </a:p>
          <a:p>
            <a:pPr lvl="1" eaLnBrk="1" hangingPunct="1"/>
            <a:r>
              <a:rPr lang="en-US" altLang="en-US" sz="2100"/>
              <a:t>The function replace_copy is a combination of replace and copy</a:t>
            </a:r>
          </a:p>
          <a:p>
            <a:pPr lvl="1" eaLnBrk="1" hangingPunct="1"/>
            <a:r>
              <a:rPr lang="en-US" altLang="en-US" sz="2100"/>
              <a:t>The function replace_copy_if is a combination of replace_if and copy</a:t>
            </a:r>
          </a:p>
        </p:txBody>
      </p:sp>
      <p:sp>
        <p:nvSpPr>
          <p:cNvPr id="5" name="Slide Number Placeholder 5">
            <a:extLst>
              <a:ext uri="{FF2B5EF4-FFF2-40B4-BE49-F238E27FC236}">
                <a16:creationId xmlns:a16="http://schemas.microsoft.com/office/drawing/2014/main" id="{C0A97043-19DF-0D49-A68C-BF42A0CB6544}"/>
              </a:ext>
            </a:extLst>
          </p:cNvPr>
          <p:cNvSpPr>
            <a:spLocks noGrp="1"/>
          </p:cNvSpPr>
          <p:nvPr>
            <p:ph type="sldNum" sz="quarter" idx="12"/>
          </p:nvPr>
        </p:nvSpPr>
        <p:spPr>
          <a:xfrm>
            <a:off x="7928637" y="6033479"/>
            <a:ext cx="586712" cy="365125"/>
          </a:xfrm>
        </p:spPr>
        <p:txBody>
          <a:bodyPr>
            <a:normAutofit/>
          </a:bodyPr>
          <a:lstStyle/>
          <a:p>
            <a:pPr>
              <a:spcAft>
                <a:spcPts val="600"/>
              </a:spcAft>
              <a:defRPr/>
            </a:pPr>
            <a:fld id="{1A213161-C8D1-1640-A30E-993180010132}" type="slidenum">
              <a:rPr lang="en-US" altLang="en-US">
                <a:solidFill>
                  <a:schemeClr val="tx1">
                    <a:alpha val="80000"/>
                  </a:schemeClr>
                </a:solidFill>
              </a:rPr>
              <a:pPr>
                <a:spcAft>
                  <a:spcPts val="600"/>
                </a:spcAft>
                <a:defRPr/>
              </a:pPr>
              <a:t>36</a:t>
            </a:fld>
            <a:endParaRPr lang="en-US" altLang="en-US">
              <a:solidFill>
                <a:schemeClr val="tx1">
                  <a:alpha val="80000"/>
                </a:schemeClr>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38" name="Rectangle 2">
            <a:extLst>
              <a:ext uri="{FF2B5EF4-FFF2-40B4-BE49-F238E27FC236}">
                <a16:creationId xmlns:a16="http://schemas.microsoft.com/office/drawing/2014/main" id="{FA0E0013-3B95-774D-92AC-49B7CE9B76AC}"/>
              </a:ext>
            </a:extLst>
          </p:cNvPr>
          <p:cNvSpPr>
            <a:spLocks noGrp="1" noChangeArrowheads="1"/>
          </p:cNvSpPr>
          <p:nvPr>
            <p:ph type="title"/>
          </p:nvPr>
        </p:nvSpPr>
        <p:spPr>
          <a:xfrm>
            <a:off x="628650" y="963877"/>
            <a:ext cx="2620771" cy="4930246"/>
          </a:xfrm>
        </p:spPr>
        <p:txBody>
          <a:bodyPr>
            <a:normAutofit/>
          </a:bodyPr>
          <a:lstStyle/>
          <a:p>
            <a:pPr algn="r" eaLnBrk="1" hangingPunct="1"/>
            <a:r>
              <a:rPr lang="en-US" altLang="en-US">
                <a:solidFill>
                  <a:schemeClr val="accent1"/>
                </a:solidFill>
              </a:rPr>
              <a:t>STL Algorithms</a:t>
            </a:r>
          </a:p>
        </p:txBody>
      </p:sp>
      <p:cxnSp>
        <p:nvCxnSpPr>
          <p:cNvPr id="74" name="Straight Connector 7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9939" name="Rectangle 3">
            <a:extLst>
              <a:ext uri="{FF2B5EF4-FFF2-40B4-BE49-F238E27FC236}">
                <a16:creationId xmlns:a16="http://schemas.microsoft.com/office/drawing/2014/main" id="{98773ED3-6920-0644-BD02-0CA421FCEDF8}"/>
              </a:ext>
            </a:extLst>
          </p:cNvPr>
          <p:cNvSpPr>
            <a:spLocks noGrp="1" noChangeArrowheads="1"/>
          </p:cNvSpPr>
          <p:nvPr>
            <p:ph idx="1"/>
          </p:nvPr>
        </p:nvSpPr>
        <p:spPr>
          <a:xfrm>
            <a:off x="3732023" y="963877"/>
            <a:ext cx="4783327" cy="4930246"/>
          </a:xfrm>
        </p:spPr>
        <p:txBody>
          <a:bodyPr anchor="ctr">
            <a:normAutofit/>
          </a:bodyPr>
          <a:lstStyle/>
          <a:p>
            <a:pPr eaLnBrk="1" hangingPunct="1"/>
            <a:r>
              <a:rPr lang="en-US" altLang="en-US"/>
              <a:t>The functions </a:t>
            </a:r>
            <a:r>
              <a:rPr lang="en-US" altLang="en-US" b="1"/>
              <a:t>swap</a:t>
            </a:r>
            <a:r>
              <a:rPr lang="en-US" altLang="en-US"/>
              <a:t>, </a:t>
            </a:r>
            <a:r>
              <a:rPr lang="en-US" altLang="en-US" b="1"/>
              <a:t>iter_swap</a:t>
            </a:r>
            <a:r>
              <a:rPr lang="en-US" altLang="en-US"/>
              <a:t>, and </a:t>
            </a:r>
            <a:r>
              <a:rPr lang="en-US" altLang="en-US" b="1"/>
              <a:t>swap_ranges</a:t>
            </a:r>
            <a:r>
              <a:rPr lang="en-US" altLang="en-US"/>
              <a:t> are used to swap elements</a:t>
            </a:r>
          </a:p>
          <a:p>
            <a:pPr eaLnBrk="1" hangingPunct="1"/>
            <a:r>
              <a:rPr lang="en-US" altLang="en-US"/>
              <a:t>The functions </a:t>
            </a:r>
            <a:r>
              <a:rPr lang="en-US" altLang="en-US" b="1"/>
              <a:t>search</a:t>
            </a:r>
            <a:r>
              <a:rPr lang="en-US" altLang="en-US"/>
              <a:t>, </a:t>
            </a:r>
            <a:r>
              <a:rPr lang="en-US" altLang="en-US" b="1"/>
              <a:t>search_n</a:t>
            </a:r>
            <a:r>
              <a:rPr lang="en-US" altLang="en-US"/>
              <a:t>, </a:t>
            </a:r>
            <a:r>
              <a:rPr lang="en-US" altLang="en-US" b="1"/>
              <a:t>sort</a:t>
            </a:r>
            <a:r>
              <a:rPr lang="en-US" altLang="en-US"/>
              <a:t>, and </a:t>
            </a:r>
            <a:r>
              <a:rPr lang="en-US" altLang="en-US" b="1"/>
              <a:t>binary_search</a:t>
            </a:r>
          </a:p>
          <a:p>
            <a:pPr lvl="1" eaLnBrk="1" hangingPunct="1"/>
            <a:r>
              <a:rPr lang="en-US" altLang="en-US" sz="2100"/>
              <a:t>used to search and sort elements</a:t>
            </a:r>
          </a:p>
          <a:p>
            <a:pPr lvl="1" eaLnBrk="1" hangingPunct="1"/>
            <a:r>
              <a:rPr lang="en-US" altLang="en-US" sz="2100"/>
              <a:t>described in the header file algorithm</a:t>
            </a:r>
          </a:p>
        </p:txBody>
      </p:sp>
      <p:sp>
        <p:nvSpPr>
          <p:cNvPr id="5" name="Slide Number Placeholder 5">
            <a:extLst>
              <a:ext uri="{FF2B5EF4-FFF2-40B4-BE49-F238E27FC236}">
                <a16:creationId xmlns:a16="http://schemas.microsoft.com/office/drawing/2014/main" id="{B92DD93A-9E20-C543-AC60-D0A5A7EA01C7}"/>
              </a:ext>
            </a:extLst>
          </p:cNvPr>
          <p:cNvSpPr>
            <a:spLocks noGrp="1"/>
          </p:cNvSpPr>
          <p:nvPr>
            <p:ph type="sldNum" sz="quarter" idx="12"/>
          </p:nvPr>
        </p:nvSpPr>
        <p:spPr>
          <a:xfrm>
            <a:off x="7928637" y="6033479"/>
            <a:ext cx="586712" cy="365125"/>
          </a:xfrm>
        </p:spPr>
        <p:txBody>
          <a:bodyPr>
            <a:normAutofit/>
          </a:bodyPr>
          <a:lstStyle/>
          <a:p>
            <a:pPr>
              <a:spcAft>
                <a:spcPts val="600"/>
              </a:spcAft>
              <a:defRPr/>
            </a:pPr>
            <a:fld id="{0516E8D8-EB36-9C47-B431-08DE549161E9}" type="slidenum">
              <a:rPr lang="en-US" altLang="en-US">
                <a:solidFill>
                  <a:schemeClr val="tx1">
                    <a:alpha val="80000"/>
                  </a:schemeClr>
                </a:solidFill>
              </a:rPr>
              <a:pPr>
                <a:spcAft>
                  <a:spcPts val="600"/>
                </a:spcAft>
                <a:defRPr/>
              </a:pPr>
              <a:t>37</a:t>
            </a:fld>
            <a:endParaRPr lang="en-US" altLang="en-US">
              <a:solidFill>
                <a:schemeClr val="tx1">
                  <a:alpha val="80000"/>
                </a:schemeClr>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62" name="Rectangle 2">
            <a:extLst>
              <a:ext uri="{FF2B5EF4-FFF2-40B4-BE49-F238E27FC236}">
                <a16:creationId xmlns:a16="http://schemas.microsoft.com/office/drawing/2014/main" id="{DA8230F7-164A-FC4D-8C18-6434A651ABD3}"/>
              </a:ext>
            </a:extLst>
          </p:cNvPr>
          <p:cNvSpPr>
            <a:spLocks noGrp="1" noChangeArrowheads="1"/>
          </p:cNvSpPr>
          <p:nvPr>
            <p:ph type="title"/>
          </p:nvPr>
        </p:nvSpPr>
        <p:spPr>
          <a:xfrm>
            <a:off x="628650" y="963877"/>
            <a:ext cx="2620771" cy="4930246"/>
          </a:xfrm>
        </p:spPr>
        <p:txBody>
          <a:bodyPr>
            <a:normAutofit/>
          </a:bodyPr>
          <a:lstStyle/>
          <a:p>
            <a:pPr algn="r" eaLnBrk="1" hangingPunct="1"/>
            <a:r>
              <a:rPr lang="en-US" altLang="en-US">
                <a:solidFill>
                  <a:schemeClr val="accent1"/>
                </a:solidFill>
              </a:rPr>
              <a:t>STL Algorithms</a:t>
            </a:r>
          </a:p>
        </p:txBody>
      </p:sp>
      <p:cxnSp>
        <p:nvCxnSpPr>
          <p:cNvPr id="74" name="Straight Connector 7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0963" name="Rectangle 3">
            <a:extLst>
              <a:ext uri="{FF2B5EF4-FFF2-40B4-BE49-F238E27FC236}">
                <a16:creationId xmlns:a16="http://schemas.microsoft.com/office/drawing/2014/main" id="{D06ED764-1A3A-7542-82F9-71D08E19FE0C}"/>
              </a:ext>
            </a:extLst>
          </p:cNvPr>
          <p:cNvSpPr>
            <a:spLocks noGrp="1" noChangeArrowheads="1"/>
          </p:cNvSpPr>
          <p:nvPr>
            <p:ph idx="1"/>
          </p:nvPr>
        </p:nvSpPr>
        <p:spPr>
          <a:xfrm>
            <a:off x="3732023" y="963877"/>
            <a:ext cx="4783327" cy="4930246"/>
          </a:xfrm>
        </p:spPr>
        <p:txBody>
          <a:bodyPr anchor="ctr">
            <a:normAutofit/>
          </a:bodyPr>
          <a:lstStyle/>
          <a:p>
            <a:pPr eaLnBrk="1" hangingPunct="1"/>
            <a:r>
              <a:rPr lang="en-US" altLang="en-US"/>
              <a:t>The functions </a:t>
            </a:r>
            <a:r>
              <a:rPr lang="en-US" altLang="en-US" b="1"/>
              <a:t>adjacent_find</a:t>
            </a:r>
            <a:r>
              <a:rPr lang="en-US" altLang="en-US"/>
              <a:t>, </a:t>
            </a:r>
            <a:r>
              <a:rPr lang="en-US" altLang="en-US" b="1"/>
              <a:t>merge</a:t>
            </a:r>
            <a:r>
              <a:rPr lang="en-US" altLang="en-US"/>
              <a:t>, and </a:t>
            </a:r>
            <a:r>
              <a:rPr lang="en-US" altLang="en-US" b="1"/>
              <a:t>inplace_merge</a:t>
            </a:r>
          </a:p>
          <a:p>
            <a:pPr lvl="1" eaLnBrk="1" hangingPunct="1"/>
            <a:r>
              <a:rPr lang="en-US" altLang="en-US" sz="2100"/>
              <a:t>The algorithm adjacent_find is used to find the first occurrence of consecutive elements that meet criteria</a:t>
            </a:r>
          </a:p>
          <a:p>
            <a:pPr lvl="1" eaLnBrk="1" hangingPunct="1"/>
            <a:r>
              <a:rPr lang="en-US" altLang="en-US" sz="2100"/>
              <a:t>The algorithm merge merges the sorted lists. Both lists must be sorted according to the same criteria, for example, both must be in ascending order</a:t>
            </a:r>
          </a:p>
          <a:p>
            <a:pPr lvl="1" eaLnBrk="1" hangingPunct="1"/>
            <a:r>
              <a:rPr lang="en-US" altLang="en-US" sz="2100"/>
              <a:t>The algorithm inplace_merge is used to combine the sorted sequences</a:t>
            </a:r>
          </a:p>
        </p:txBody>
      </p:sp>
      <p:sp>
        <p:nvSpPr>
          <p:cNvPr id="5" name="Slide Number Placeholder 5">
            <a:extLst>
              <a:ext uri="{FF2B5EF4-FFF2-40B4-BE49-F238E27FC236}">
                <a16:creationId xmlns:a16="http://schemas.microsoft.com/office/drawing/2014/main" id="{02EC487E-9172-024F-87A3-D9D9A128B2EF}"/>
              </a:ext>
            </a:extLst>
          </p:cNvPr>
          <p:cNvSpPr>
            <a:spLocks noGrp="1"/>
          </p:cNvSpPr>
          <p:nvPr>
            <p:ph type="sldNum" sz="quarter" idx="12"/>
          </p:nvPr>
        </p:nvSpPr>
        <p:spPr>
          <a:xfrm>
            <a:off x="7928637" y="6033479"/>
            <a:ext cx="586712" cy="365125"/>
          </a:xfrm>
        </p:spPr>
        <p:txBody>
          <a:bodyPr>
            <a:normAutofit/>
          </a:bodyPr>
          <a:lstStyle/>
          <a:p>
            <a:pPr>
              <a:spcAft>
                <a:spcPts val="600"/>
              </a:spcAft>
              <a:defRPr/>
            </a:pPr>
            <a:fld id="{7E8B4ED6-C51A-F644-A8DE-E0DB474AD4D0}" type="slidenum">
              <a:rPr lang="en-US" altLang="en-US">
                <a:solidFill>
                  <a:schemeClr val="tx1">
                    <a:alpha val="80000"/>
                  </a:schemeClr>
                </a:solidFill>
              </a:rPr>
              <a:pPr>
                <a:spcAft>
                  <a:spcPts val="600"/>
                </a:spcAft>
                <a:defRPr/>
              </a:pPr>
              <a:t>38</a:t>
            </a:fld>
            <a:endParaRPr lang="en-US" altLang="en-US">
              <a:solidFill>
                <a:schemeClr val="tx1">
                  <a:alpha val="80000"/>
                </a:schemeClr>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86" name="Rectangle 2">
            <a:extLst>
              <a:ext uri="{FF2B5EF4-FFF2-40B4-BE49-F238E27FC236}">
                <a16:creationId xmlns:a16="http://schemas.microsoft.com/office/drawing/2014/main" id="{F8D64535-E0F0-2549-B886-11A825925AD8}"/>
              </a:ext>
            </a:extLst>
          </p:cNvPr>
          <p:cNvSpPr>
            <a:spLocks noGrp="1" noChangeArrowheads="1"/>
          </p:cNvSpPr>
          <p:nvPr>
            <p:ph type="title"/>
          </p:nvPr>
        </p:nvSpPr>
        <p:spPr>
          <a:xfrm>
            <a:off x="628650" y="963877"/>
            <a:ext cx="2620771" cy="4930246"/>
          </a:xfrm>
        </p:spPr>
        <p:txBody>
          <a:bodyPr>
            <a:normAutofit/>
          </a:bodyPr>
          <a:lstStyle/>
          <a:p>
            <a:pPr algn="r" eaLnBrk="1" hangingPunct="1"/>
            <a:r>
              <a:rPr lang="en-US" altLang="en-US">
                <a:solidFill>
                  <a:schemeClr val="accent1"/>
                </a:solidFill>
              </a:rPr>
              <a:t>STL Algorithms</a:t>
            </a:r>
          </a:p>
        </p:txBody>
      </p:sp>
      <p:cxnSp>
        <p:nvCxnSpPr>
          <p:cNvPr id="74" name="Straight Connector 7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1987" name="Rectangle 3">
            <a:extLst>
              <a:ext uri="{FF2B5EF4-FFF2-40B4-BE49-F238E27FC236}">
                <a16:creationId xmlns:a16="http://schemas.microsoft.com/office/drawing/2014/main" id="{AD25B953-A32A-D947-AFED-C19C2358437A}"/>
              </a:ext>
            </a:extLst>
          </p:cNvPr>
          <p:cNvSpPr>
            <a:spLocks noGrp="1" noChangeArrowheads="1"/>
          </p:cNvSpPr>
          <p:nvPr>
            <p:ph idx="1"/>
          </p:nvPr>
        </p:nvSpPr>
        <p:spPr>
          <a:xfrm>
            <a:off x="3732023" y="963877"/>
            <a:ext cx="4783327" cy="4930246"/>
          </a:xfrm>
        </p:spPr>
        <p:txBody>
          <a:bodyPr anchor="ctr">
            <a:normAutofit/>
          </a:bodyPr>
          <a:lstStyle/>
          <a:p>
            <a:pPr eaLnBrk="1" hangingPunct="1"/>
            <a:r>
              <a:rPr lang="en-US" altLang="en-US"/>
              <a:t>The functions </a:t>
            </a:r>
            <a:r>
              <a:rPr lang="en-US" altLang="en-US" b="1"/>
              <a:t>reverse</a:t>
            </a:r>
            <a:r>
              <a:rPr lang="en-US" altLang="en-US"/>
              <a:t>, </a:t>
            </a:r>
            <a:r>
              <a:rPr lang="en-US" altLang="en-US" b="1"/>
              <a:t>reverse_copy</a:t>
            </a:r>
            <a:r>
              <a:rPr lang="en-US" altLang="en-US"/>
              <a:t>, </a:t>
            </a:r>
            <a:r>
              <a:rPr lang="en-US" altLang="en-US" b="1"/>
              <a:t>rotate</a:t>
            </a:r>
            <a:r>
              <a:rPr lang="en-US" altLang="en-US"/>
              <a:t>, and </a:t>
            </a:r>
            <a:r>
              <a:rPr lang="en-US" altLang="en-US" b="1"/>
              <a:t>rotate_copy</a:t>
            </a:r>
          </a:p>
          <a:p>
            <a:pPr lvl="1" eaLnBrk="1" hangingPunct="1"/>
            <a:r>
              <a:rPr lang="en-US" altLang="en-US" sz="2100"/>
              <a:t>The algorithm reverse reverses the order of the elements in a given range</a:t>
            </a:r>
          </a:p>
          <a:p>
            <a:pPr lvl="1" eaLnBrk="1" hangingPunct="1"/>
            <a:r>
              <a:rPr lang="en-US" altLang="en-US" sz="2100"/>
              <a:t>The reverse_copy reverses the elements of a given range while copying into a destination range; the source is not modified</a:t>
            </a:r>
          </a:p>
          <a:p>
            <a:pPr lvl="1" eaLnBrk="1" hangingPunct="1"/>
            <a:r>
              <a:rPr lang="en-US" altLang="en-US" sz="2100"/>
              <a:t>The algorithm rotate rotates the elements of a given range</a:t>
            </a:r>
          </a:p>
          <a:p>
            <a:pPr lvl="1" eaLnBrk="1" hangingPunct="1"/>
            <a:r>
              <a:rPr lang="en-US" altLang="en-US" sz="2100"/>
              <a:t>The algorithm rotate_copy is a combination of rotate and copy, that is, the elements of the source are copied at the destination in a rotated order; the source is not modified</a:t>
            </a:r>
          </a:p>
        </p:txBody>
      </p:sp>
      <p:sp>
        <p:nvSpPr>
          <p:cNvPr id="5" name="Slide Number Placeholder 5">
            <a:extLst>
              <a:ext uri="{FF2B5EF4-FFF2-40B4-BE49-F238E27FC236}">
                <a16:creationId xmlns:a16="http://schemas.microsoft.com/office/drawing/2014/main" id="{CDD467EE-C88D-BC40-A584-4AF4229CF2FE}"/>
              </a:ext>
            </a:extLst>
          </p:cNvPr>
          <p:cNvSpPr>
            <a:spLocks noGrp="1"/>
          </p:cNvSpPr>
          <p:nvPr>
            <p:ph type="sldNum" sz="quarter" idx="12"/>
          </p:nvPr>
        </p:nvSpPr>
        <p:spPr>
          <a:xfrm>
            <a:off x="7928637" y="6033479"/>
            <a:ext cx="586712" cy="365125"/>
          </a:xfrm>
        </p:spPr>
        <p:txBody>
          <a:bodyPr>
            <a:normAutofit/>
          </a:bodyPr>
          <a:lstStyle/>
          <a:p>
            <a:pPr>
              <a:spcAft>
                <a:spcPts val="600"/>
              </a:spcAft>
              <a:defRPr/>
            </a:pPr>
            <a:fld id="{509F5524-CEB2-E347-A51C-6B5E33E7D9C4}" type="slidenum">
              <a:rPr lang="en-US" altLang="en-US">
                <a:solidFill>
                  <a:schemeClr val="tx1">
                    <a:alpha val="80000"/>
                  </a:schemeClr>
                </a:solidFill>
              </a:rPr>
              <a:pPr>
                <a:spcAft>
                  <a:spcPts val="600"/>
                </a:spcAft>
                <a:defRPr/>
              </a:pPr>
              <a:t>39</a:t>
            </a:fld>
            <a:endParaRPr lang="en-US" altLang="en-US">
              <a:solidFill>
                <a:schemeClr val="tx1">
                  <a:alpha val="8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193" name="Object 4">
            <a:extLst>
              <a:ext uri="{FF2B5EF4-FFF2-40B4-BE49-F238E27FC236}">
                <a16:creationId xmlns:a16="http://schemas.microsoft.com/office/drawing/2014/main" id="{6955EDAC-6F4A-4941-92D4-F0D33A1ABF85}"/>
              </a:ext>
            </a:extLst>
          </p:cNvPr>
          <p:cNvGraphicFramePr>
            <a:graphicFrameLocks noChangeAspect="1"/>
          </p:cNvGraphicFramePr>
          <p:nvPr>
            <p:extLst>
              <p:ext uri="{D42A27DB-BD31-4B8C-83A1-F6EECF244321}">
                <p14:modId xmlns:p14="http://schemas.microsoft.com/office/powerpoint/2010/main" val="3896571518"/>
              </p:ext>
            </p:extLst>
          </p:nvPr>
        </p:nvGraphicFramePr>
        <p:xfrm>
          <a:off x="0" y="220663"/>
          <a:ext cx="8001000" cy="6637337"/>
        </p:xfrm>
        <a:graphic>
          <a:graphicData uri="http://schemas.openxmlformats.org/presentationml/2006/ole">
            <mc:AlternateContent xmlns:mc="http://schemas.openxmlformats.org/markup-compatibility/2006">
              <mc:Choice xmlns:v="urn:schemas-microsoft-com:vml" Requires="v">
                <p:oleObj spid="_x0000_s8211" name="Document" r:id="rId3" imgW="18027650" imgH="16008350" progId="Word.Document.8">
                  <p:embed/>
                </p:oleObj>
              </mc:Choice>
              <mc:Fallback>
                <p:oleObj name="Document" r:id="rId3" imgW="18027650" imgH="1600835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0663"/>
                        <a:ext cx="8001000" cy="663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4" name="Text Box 6">
            <a:extLst>
              <a:ext uri="{FF2B5EF4-FFF2-40B4-BE49-F238E27FC236}">
                <a16:creationId xmlns:a16="http://schemas.microsoft.com/office/drawing/2014/main" id="{E1084E0D-22CB-264F-B21A-305AC8D3F988}"/>
              </a:ext>
            </a:extLst>
          </p:cNvPr>
          <p:cNvSpPr txBox="1">
            <a:spLocks noChangeArrowheads="1"/>
          </p:cNvSpPr>
          <p:nvPr/>
        </p:nvSpPr>
        <p:spPr bwMode="auto">
          <a:xfrm>
            <a:off x="6172200" y="0"/>
            <a:ext cx="2971800"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spcBef>
                <a:spcPct val="50000"/>
              </a:spcBef>
            </a:pPr>
            <a:r>
              <a:rPr lang="en-US" altLang="en-US" sz="1600" b="1" i="1"/>
              <a:t>Taken from:</a:t>
            </a:r>
            <a:r>
              <a:rPr lang="en-US" altLang="en-US"/>
              <a:t> </a:t>
            </a:r>
            <a:r>
              <a:rPr lang="en-US" altLang="en-US" sz="1400" b="1" i="1"/>
              <a:t>http://cs.calvin.edu/books/c++/ds/1e/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10" name="Rectangle 2">
            <a:extLst>
              <a:ext uri="{FF2B5EF4-FFF2-40B4-BE49-F238E27FC236}">
                <a16:creationId xmlns:a16="http://schemas.microsoft.com/office/drawing/2014/main" id="{73AC237F-CBA9-8E4F-AD87-D0564DDE746F}"/>
              </a:ext>
            </a:extLst>
          </p:cNvPr>
          <p:cNvSpPr>
            <a:spLocks noGrp="1" noChangeArrowheads="1"/>
          </p:cNvSpPr>
          <p:nvPr>
            <p:ph type="title"/>
          </p:nvPr>
        </p:nvSpPr>
        <p:spPr>
          <a:xfrm>
            <a:off x="628650" y="963877"/>
            <a:ext cx="2620771" cy="4930246"/>
          </a:xfrm>
        </p:spPr>
        <p:txBody>
          <a:bodyPr>
            <a:normAutofit/>
          </a:bodyPr>
          <a:lstStyle/>
          <a:p>
            <a:pPr algn="r" eaLnBrk="1" hangingPunct="1"/>
            <a:r>
              <a:rPr lang="en-US" altLang="en-US">
                <a:solidFill>
                  <a:schemeClr val="accent1"/>
                </a:solidFill>
              </a:rPr>
              <a:t>STL Algorithms</a:t>
            </a:r>
          </a:p>
        </p:txBody>
      </p:sp>
      <p:cxnSp>
        <p:nvCxnSpPr>
          <p:cNvPr id="74" name="Straight Connector 7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3011" name="Rectangle 3">
            <a:extLst>
              <a:ext uri="{FF2B5EF4-FFF2-40B4-BE49-F238E27FC236}">
                <a16:creationId xmlns:a16="http://schemas.microsoft.com/office/drawing/2014/main" id="{CD320F87-9330-B346-8666-B05C6404C890}"/>
              </a:ext>
            </a:extLst>
          </p:cNvPr>
          <p:cNvSpPr>
            <a:spLocks noGrp="1" noChangeArrowheads="1"/>
          </p:cNvSpPr>
          <p:nvPr>
            <p:ph idx="1"/>
          </p:nvPr>
        </p:nvSpPr>
        <p:spPr>
          <a:xfrm>
            <a:off x="3732023" y="963877"/>
            <a:ext cx="4783327" cy="4930246"/>
          </a:xfrm>
        </p:spPr>
        <p:txBody>
          <a:bodyPr anchor="ctr">
            <a:normAutofit/>
          </a:bodyPr>
          <a:lstStyle/>
          <a:p>
            <a:pPr eaLnBrk="1" hangingPunct="1"/>
            <a:r>
              <a:rPr lang="en-US" altLang="en-US" sz="1900"/>
              <a:t>The functions </a:t>
            </a:r>
            <a:r>
              <a:rPr lang="en-US" altLang="en-US" sz="1900" b="1"/>
              <a:t>count</a:t>
            </a:r>
            <a:r>
              <a:rPr lang="en-US" altLang="en-US" sz="1900"/>
              <a:t>, </a:t>
            </a:r>
            <a:r>
              <a:rPr lang="en-US" altLang="en-US" sz="1900" b="1"/>
              <a:t>count_if</a:t>
            </a:r>
            <a:r>
              <a:rPr lang="en-US" altLang="en-US" sz="1900"/>
              <a:t>, </a:t>
            </a:r>
            <a:r>
              <a:rPr lang="en-US" altLang="en-US" sz="1900" b="1"/>
              <a:t>min</a:t>
            </a:r>
            <a:r>
              <a:rPr lang="en-US" altLang="en-US" sz="1900"/>
              <a:t>, </a:t>
            </a:r>
            <a:r>
              <a:rPr lang="en-US" altLang="en-US" sz="1900" b="1"/>
              <a:t>max</a:t>
            </a:r>
            <a:r>
              <a:rPr lang="en-US" altLang="en-US" sz="1900"/>
              <a:t>, </a:t>
            </a:r>
            <a:r>
              <a:rPr lang="en-US" altLang="en-US" sz="1900" b="1"/>
              <a:t>min_element</a:t>
            </a:r>
            <a:r>
              <a:rPr lang="en-US" altLang="en-US" sz="1900"/>
              <a:t>, </a:t>
            </a:r>
            <a:r>
              <a:rPr lang="en-US" altLang="en-US" sz="1900" b="1"/>
              <a:t>max_element</a:t>
            </a:r>
          </a:p>
          <a:p>
            <a:pPr lvl="1" eaLnBrk="1" hangingPunct="1"/>
            <a:r>
              <a:rPr lang="en-US" altLang="en-US" sz="1900"/>
              <a:t>The algorithm count counts the occurrence of a given item in a given range; the function returns the number of times the value specified by the parameter occurs in the range</a:t>
            </a:r>
          </a:p>
          <a:p>
            <a:pPr lvl="1" eaLnBrk="1" hangingPunct="1"/>
            <a:r>
              <a:rPr lang="en-US" altLang="en-US" sz="1900"/>
              <a:t>The algorithm count_if counts the occurrences of a given value in a given range satisfying a certain criterion</a:t>
            </a:r>
          </a:p>
          <a:p>
            <a:pPr lvl="1" eaLnBrk="1" hangingPunct="1"/>
            <a:r>
              <a:rPr lang="en-US" altLang="en-US" sz="1900"/>
              <a:t>The algorithm min/max is used to determine the minimum/maximum of two values</a:t>
            </a:r>
          </a:p>
          <a:p>
            <a:pPr lvl="1" eaLnBrk="1" hangingPunct="1"/>
            <a:r>
              <a:rPr lang="en-US" altLang="en-US" sz="1900"/>
              <a:t>The algorithm min_element/max_element is used to determine the smallest/largest element in a given range</a:t>
            </a:r>
          </a:p>
        </p:txBody>
      </p:sp>
      <p:sp>
        <p:nvSpPr>
          <p:cNvPr id="5" name="Slide Number Placeholder 5">
            <a:extLst>
              <a:ext uri="{FF2B5EF4-FFF2-40B4-BE49-F238E27FC236}">
                <a16:creationId xmlns:a16="http://schemas.microsoft.com/office/drawing/2014/main" id="{6F60309F-F45D-674A-BE1A-59DDC1667685}"/>
              </a:ext>
            </a:extLst>
          </p:cNvPr>
          <p:cNvSpPr>
            <a:spLocks noGrp="1"/>
          </p:cNvSpPr>
          <p:nvPr>
            <p:ph type="sldNum" sz="quarter" idx="12"/>
          </p:nvPr>
        </p:nvSpPr>
        <p:spPr>
          <a:xfrm>
            <a:off x="7928637" y="6033479"/>
            <a:ext cx="586712" cy="365125"/>
          </a:xfrm>
        </p:spPr>
        <p:txBody>
          <a:bodyPr>
            <a:normAutofit/>
          </a:bodyPr>
          <a:lstStyle/>
          <a:p>
            <a:pPr>
              <a:spcAft>
                <a:spcPts val="600"/>
              </a:spcAft>
              <a:defRPr/>
            </a:pPr>
            <a:fld id="{0B6F1F23-52F4-BB42-8DA7-3A60A44F6014}" type="slidenum">
              <a:rPr lang="en-US" altLang="en-US">
                <a:solidFill>
                  <a:schemeClr val="tx1">
                    <a:alpha val="80000"/>
                  </a:schemeClr>
                </a:solidFill>
              </a:rPr>
              <a:pPr>
                <a:spcAft>
                  <a:spcPts val="600"/>
                </a:spcAft>
                <a:defRPr/>
              </a:pPr>
              <a:t>40</a:t>
            </a:fld>
            <a:endParaRPr lang="en-US" altLang="en-US">
              <a:solidFill>
                <a:schemeClr val="tx1">
                  <a:alpha val="80000"/>
                </a:schemeClr>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34" name="Rectangle 2">
            <a:extLst>
              <a:ext uri="{FF2B5EF4-FFF2-40B4-BE49-F238E27FC236}">
                <a16:creationId xmlns:a16="http://schemas.microsoft.com/office/drawing/2014/main" id="{DB381A95-B4B2-DD4D-AFE7-3F3FDD3961C3}"/>
              </a:ext>
            </a:extLst>
          </p:cNvPr>
          <p:cNvSpPr>
            <a:spLocks noGrp="1" noChangeArrowheads="1"/>
          </p:cNvSpPr>
          <p:nvPr>
            <p:ph type="title"/>
          </p:nvPr>
        </p:nvSpPr>
        <p:spPr>
          <a:xfrm>
            <a:off x="628650" y="963877"/>
            <a:ext cx="2620771" cy="4930246"/>
          </a:xfrm>
        </p:spPr>
        <p:txBody>
          <a:bodyPr>
            <a:normAutofit/>
          </a:bodyPr>
          <a:lstStyle/>
          <a:p>
            <a:pPr algn="r" eaLnBrk="1" hangingPunct="1"/>
            <a:r>
              <a:rPr lang="en-US" altLang="en-US">
                <a:solidFill>
                  <a:schemeClr val="accent1"/>
                </a:solidFill>
              </a:rPr>
              <a:t>STL Algorithms</a:t>
            </a:r>
          </a:p>
        </p:txBody>
      </p:sp>
      <p:cxnSp>
        <p:nvCxnSpPr>
          <p:cNvPr id="74" name="Straight Connector 7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4035" name="Rectangle 3">
            <a:extLst>
              <a:ext uri="{FF2B5EF4-FFF2-40B4-BE49-F238E27FC236}">
                <a16:creationId xmlns:a16="http://schemas.microsoft.com/office/drawing/2014/main" id="{C4C5F0D2-7E09-C144-9EC0-5A28B45B4D3B}"/>
              </a:ext>
            </a:extLst>
          </p:cNvPr>
          <p:cNvSpPr>
            <a:spLocks noGrp="1" noChangeArrowheads="1"/>
          </p:cNvSpPr>
          <p:nvPr>
            <p:ph idx="1"/>
          </p:nvPr>
        </p:nvSpPr>
        <p:spPr>
          <a:xfrm>
            <a:off x="3732023" y="963877"/>
            <a:ext cx="4783327" cy="4930246"/>
          </a:xfrm>
        </p:spPr>
        <p:txBody>
          <a:bodyPr anchor="ctr">
            <a:normAutofit/>
          </a:bodyPr>
          <a:lstStyle/>
          <a:p>
            <a:pPr eaLnBrk="1" hangingPunct="1"/>
            <a:r>
              <a:rPr lang="en-US" altLang="en-US"/>
              <a:t>The functions </a:t>
            </a:r>
            <a:r>
              <a:rPr lang="en-US" altLang="en-US" b="1"/>
              <a:t>for_each</a:t>
            </a:r>
            <a:r>
              <a:rPr lang="en-US" altLang="en-US"/>
              <a:t> and </a:t>
            </a:r>
            <a:r>
              <a:rPr lang="en-US" altLang="en-US" b="1"/>
              <a:t>transform</a:t>
            </a:r>
          </a:p>
          <a:p>
            <a:pPr lvl="1" eaLnBrk="1" hangingPunct="1"/>
            <a:r>
              <a:rPr lang="en-US" altLang="en-US" sz="2100"/>
              <a:t>The algorithm for_each is used to access and process each element in a given range by applying a function, which is passed as a parameter</a:t>
            </a:r>
          </a:p>
          <a:p>
            <a:pPr lvl="1" eaLnBrk="1" hangingPunct="1"/>
            <a:r>
              <a:rPr lang="en-US" altLang="en-US" sz="2100"/>
              <a:t>The algorithm transform has two forms; this function creates a sequence of elements at the destination by applying the unary operation to each element in the range</a:t>
            </a:r>
          </a:p>
        </p:txBody>
      </p:sp>
      <p:sp>
        <p:nvSpPr>
          <p:cNvPr id="5" name="Slide Number Placeholder 5">
            <a:extLst>
              <a:ext uri="{FF2B5EF4-FFF2-40B4-BE49-F238E27FC236}">
                <a16:creationId xmlns:a16="http://schemas.microsoft.com/office/drawing/2014/main" id="{A21A5F2D-A349-D34F-8199-D63A4A6F1A9A}"/>
              </a:ext>
            </a:extLst>
          </p:cNvPr>
          <p:cNvSpPr>
            <a:spLocks noGrp="1"/>
          </p:cNvSpPr>
          <p:nvPr>
            <p:ph type="sldNum" sz="quarter" idx="12"/>
          </p:nvPr>
        </p:nvSpPr>
        <p:spPr>
          <a:xfrm>
            <a:off x="7928637" y="6033479"/>
            <a:ext cx="586712" cy="365125"/>
          </a:xfrm>
        </p:spPr>
        <p:txBody>
          <a:bodyPr>
            <a:normAutofit/>
          </a:bodyPr>
          <a:lstStyle/>
          <a:p>
            <a:pPr>
              <a:spcAft>
                <a:spcPts val="600"/>
              </a:spcAft>
              <a:defRPr/>
            </a:pPr>
            <a:fld id="{DAC6ABCA-7708-0E4D-AC99-90A2DB626F69}" type="slidenum">
              <a:rPr lang="en-US" altLang="en-US">
                <a:solidFill>
                  <a:schemeClr val="tx1">
                    <a:alpha val="80000"/>
                  </a:schemeClr>
                </a:solidFill>
              </a:rPr>
              <a:pPr>
                <a:spcAft>
                  <a:spcPts val="600"/>
                </a:spcAft>
                <a:defRPr/>
              </a:pPr>
              <a:t>41</a:t>
            </a:fld>
            <a:endParaRPr lang="en-US" altLang="en-US">
              <a:solidFill>
                <a:schemeClr val="tx1">
                  <a:alpha val="80000"/>
                </a:schemeClr>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58" name="Rectangle 2">
            <a:extLst>
              <a:ext uri="{FF2B5EF4-FFF2-40B4-BE49-F238E27FC236}">
                <a16:creationId xmlns:a16="http://schemas.microsoft.com/office/drawing/2014/main" id="{3281B293-570E-8E43-AAEB-F837E55E12B2}"/>
              </a:ext>
            </a:extLst>
          </p:cNvPr>
          <p:cNvSpPr>
            <a:spLocks noGrp="1" noChangeArrowheads="1"/>
          </p:cNvSpPr>
          <p:nvPr>
            <p:ph type="title"/>
          </p:nvPr>
        </p:nvSpPr>
        <p:spPr>
          <a:xfrm>
            <a:off x="628650" y="963877"/>
            <a:ext cx="2620771" cy="4930246"/>
          </a:xfrm>
        </p:spPr>
        <p:txBody>
          <a:bodyPr>
            <a:normAutofit/>
          </a:bodyPr>
          <a:lstStyle/>
          <a:p>
            <a:pPr algn="r" eaLnBrk="1" hangingPunct="1"/>
            <a:r>
              <a:rPr lang="en-US" altLang="en-US">
                <a:solidFill>
                  <a:schemeClr val="accent1"/>
                </a:solidFill>
              </a:rPr>
              <a:t>STL Algorithms</a:t>
            </a:r>
          </a:p>
        </p:txBody>
      </p:sp>
      <p:cxnSp>
        <p:nvCxnSpPr>
          <p:cNvPr id="74" name="Straight Connector 7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5059" name="Rectangle 3">
            <a:extLst>
              <a:ext uri="{FF2B5EF4-FFF2-40B4-BE49-F238E27FC236}">
                <a16:creationId xmlns:a16="http://schemas.microsoft.com/office/drawing/2014/main" id="{DB6019D3-8548-D14B-AF85-F9F8D2D9AFD1}"/>
              </a:ext>
            </a:extLst>
          </p:cNvPr>
          <p:cNvSpPr>
            <a:spLocks noGrp="1" noChangeArrowheads="1"/>
          </p:cNvSpPr>
          <p:nvPr>
            <p:ph idx="1"/>
          </p:nvPr>
        </p:nvSpPr>
        <p:spPr>
          <a:xfrm>
            <a:off x="3732023" y="963877"/>
            <a:ext cx="4783327" cy="4930246"/>
          </a:xfrm>
        </p:spPr>
        <p:txBody>
          <a:bodyPr anchor="ctr">
            <a:normAutofit/>
          </a:bodyPr>
          <a:lstStyle/>
          <a:p>
            <a:pPr eaLnBrk="1" hangingPunct="1"/>
            <a:r>
              <a:rPr lang="en-US" altLang="en-US"/>
              <a:t>The functions </a:t>
            </a:r>
            <a:r>
              <a:rPr lang="en-US" altLang="en-US" b="1"/>
              <a:t>includes</a:t>
            </a:r>
            <a:r>
              <a:rPr lang="en-US" altLang="en-US"/>
              <a:t>, </a:t>
            </a:r>
            <a:r>
              <a:rPr lang="en-US" altLang="en-US" b="1"/>
              <a:t>set_intersection</a:t>
            </a:r>
            <a:r>
              <a:rPr lang="en-US" altLang="en-US"/>
              <a:t>, </a:t>
            </a:r>
            <a:r>
              <a:rPr lang="en-US" altLang="en-US" b="1"/>
              <a:t>set_union</a:t>
            </a:r>
            <a:r>
              <a:rPr lang="en-US" altLang="en-US"/>
              <a:t>, </a:t>
            </a:r>
            <a:r>
              <a:rPr lang="en-US" altLang="en-US" b="1"/>
              <a:t>set_difference</a:t>
            </a:r>
            <a:r>
              <a:rPr lang="en-US" altLang="en-US"/>
              <a:t>, and </a:t>
            </a:r>
            <a:r>
              <a:rPr lang="en-US" altLang="en-US" b="1"/>
              <a:t>set_symmetric_difference</a:t>
            </a:r>
          </a:p>
          <a:p>
            <a:pPr lvl="1" eaLnBrk="1" hangingPunct="1"/>
            <a:r>
              <a:rPr lang="en-US" altLang="en-US" sz="2100"/>
              <a:t>Algorithms set_intersection, set_union, set_difference, and set_symmetric_difference all assume that the elements within each given range are already sorted</a:t>
            </a:r>
          </a:p>
          <a:p>
            <a:pPr lvl="1" eaLnBrk="1" hangingPunct="1"/>
            <a:r>
              <a:rPr lang="en-US" altLang="en-US" sz="2100"/>
              <a:t>The algorithm includes determines whether the elements in one range appear in another range</a:t>
            </a:r>
          </a:p>
          <a:p>
            <a:pPr lvl="1" eaLnBrk="1" hangingPunct="1"/>
            <a:r>
              <a:rPr lang="en-US" altLang="en-US" sz="2100"/>
              <a:t>The algorithm set_intersection is used to find the elements that are common to two ranges of elements</a:t>
            </a:r>
          </a:p>
        </p:txBody>
      </p:sp>
      <p:sp>
        <p:nvSpPr>
          <p:cNvPr id="5" name="Slide Number Placeholder 5">
            <a:extLst>
              <a:ext uri="{FF2B5EF4-FFF2-40B4-BE49-F238E27FC236}">
                <a16:creationId xmlns:a16="http://schemas.microsoft.com/office/drawing/2014/main" id="{8A73B256-1913-A241-91B7-02600F1C713D}"/>
              </a:ext>
            </a:extLst>
          </p:cNvPr>
          <p:cNvSpPr>
            <a:spLocks noGrp="1"/>
          </p:cNvSpPr>
          <p:nvPr>
            <p:ph type="sldNum" sz="quarter" idx="12"/>
          </p:nvPr>
        </p:nvSpPr>
        <p:spPr>
          <a:xfrm>
            <a:off x="7928637" y="6033479"/>
            <a:ext cx="586712" cy="365125"/>
          </a:xfrm>
        </p:spPr>
        <p:txBody>
          <a:bodyPr>
            <a:normAutofit/>
          </a:bodyPr>
          <a:lstStyle/>
          <a:p>
            <a:pPr>
              <a:spcAft>
                <a:spcPts val="600"/>
              </a:spcAft>
              <a:defRPr/>
            </a:pPr>
            <a:fld id="{7EF807AF-5B21-4840-A68F-D5721C9B2E6A}" type="slidenum">
              <a:rPr lang="en-US" altLang="en-US">
                <a:solidFill>
                  <a:schemeClr val="tx1">
                    <a:alpha val="80000"/>
                  </a:schemeClr>
                </a:solidFill>
              </a:rPr>
              <a:pPr>
                <a:spcAft>
                  <a:spcPts val="600"/>
                </a:spcAft>
                <a:defRPr/>
              </a:pPr>
              <a:t>42</a:t>
            </a:fld>
            <a:endParaRPr lang="en-US" altLang="en-US">
              <a:solidFill>
                <a:schemeClr val="tx1">
                  <a:alpha val="80000"/>
                </a:schemeClr>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82" name="Rectangle 2">
            <a:extLst>
              <a:ext uri="{FF2B5EF4-FFF2-40B4-BE49-F238E27FC236}">
                <a16:creationId xmlns:a16="http://schemas.microsoft.com/office/drawing/2014/main" id="{358C362D-7500-8B4F-8B76-C94031E3808A}"/>
              </a:ext>
            </a:extLst>
          </p:cNvPr>
          <p:cNvSpPr>
            <a:spLocks noGrp="1" noChangeArrowheads="1"/>
          </p:cNvSpPr>
          <p:nvPr>
            <p:ph type="title"/>
          </p:nvPr>
        </p:nvSpPr>
        <p:spPr>
          <a:xfrm>
            <a:off x="628650" y="963877"/>
            <a:ext cx="2620771" cy="4930246"/>
          </a:xfrm>
        </p:spPr>
        <p:txBody>
          <a:bodyPr>
            <a:normAutofit/>
          </a:bodyPr>
          <a:lstStyle/>
          <a:p>
            <a:pPr algn="r" eaLnBrk="1" hangingPunct="1"/>
            <a:r>
              <a:rPr lang="en-US" altLang="en-US">
                <a:solidFill>
                  <a:schemeClr val="accent1"/>
                </a:solidFill>
              </a:rPr>
              <a:t>STL Algorithms</a:t>
            </a:r>
          </a:p>
        </p:txBody>
      </p:sp>
      <p:cxnSp>
        <p:nvCxnSpPr>
          <p:cNvPr id="74" name="Straight Connector 7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083" name="Rectangle 3">
            <a:extLst>
              <a:ext uri="{FF2B5EF4-FFF2-40B4-BE49-F238E27FC236}">
                <a16:creationId xmlns:a16="http://schemas.microsoft.com/office/drawing/2014/main" id="{3B18173B-3D92-3745-B2B7-EF79531E7611}"/>
              </a:ext>
            </a:extLst>
          </p:cNvPr>
          <p:cNvSpPr>
            <a:spLocks noGrp="1" noChangeArrowheads="1"/>
          </p:cNvSpPr>
          <p:nvPr>
            <p:ph idx="1"/>
          </p:nvPr>
        </p:nvSpPr>
        <p:spPr>
          <a:xfrm>
            <a:off x="3732023" y="963877"/>
            <a:ext cx="4783327" cy="4930246"/>
          </a:xfrm>
        </p:spPr>
        <p:txBody>
          <a:bodyPr anchor="ctr">
            <a:normAutofit/>
          </a:bodyPr>
          <a:lstStyle/>
          <a:p>
            <a:pPr lvl="1" eaLnBrk="1" hangingPunct="1"/>
            <a:r>
              <a:rPr lang="en-US" altLang="en-US" sz="2100"/>
              <a:t>The algorithm set_union is used to find the elements that are contained in two ranges of elements</a:t>
            </a:r>
          </a:p>
          <a:p>
            <a:pPr lvl="1" eaLnBrk="1" hangingPunct="1"/>
            <a:r>
              <a:rPr lang="en-US" altLang="en-US" sz="2100"/>
              <a:t>The algorithm set_difference is used to find the elements in one range that do not appear in another range of elements</a:t>
            </a:r>
          </a:p>
          <a:p>
            <a:pPr lvl="1" eaLnBrk="1" hangingPunct="1"/>
            <a:r>
              <a:rPr lang="en-US" altLang="en-US" sz="2100"/>
              <a:t>The algorithm set_symmetric_difference creates a sequence of sorted elements that are in one sorted range but not in another sorted range</a:t>
            </a:r>
          </a:p>
        </p:txBody>
      </p:sp>
      <p:sp>
        <p:nvSpPr>
          <p:cNvPr id="5" name="Slide Number Placeholder 5">
            <a:extLst>
              <a:ext uri="{FF2B5EF4-FFF2-40B4-BE49-F238E27FC236}">
                <a16:creationId xmlns:a16="http://schemas.microsoft.com/office/drawing/2014/main" id="{579D8B68-A574-574B-BFC7-B7E22BE49ABF}"/>
              </a:ext>
            </a:extLst>
          </p:cNvPr>
          <p:cNvSpPr>
            <a:spLocks noGrp="1"/>
          </p:cNvSpPr>
          <p:nvPr>
            <p:ph type="sldNum" sz="quarter" idx="12"/>
          </p:nvPr>
        </p:nvSpPr>
        <p:spPr>
          <a:xfrm>
            <a:off x="7928637" y="6033479"/>
            <a:ext cx="586712" cy="365125"/>
          </a:xfrm>
        </p:spPr>
        <p:txBody>
          <a:bodyPr>
            <a:normAutofit/>
          </a:bodyPr>
          <a:lstStyle/>
          <a:p>
            <a:pPr>
              <a:spcAft>
                <a:spcPts val="600"/>
              </a:spcAft>
              <a:defRPr/>
            </a:pPr>
            <a:fld id="{1D423B5E-4AE3-0449-9E95-038E17ADCF91}" type="slidenum">
              <a:rPr lang="en-US" altLang="en-US">
                <a:solidFill>
                  <a:schemeClr val="tx1">
                    <a:alpha val="80000"/>
                  </a:schemeClr>
                </a:solidFill>
              </a:rPr>
              <a:pPr>
                <a:spcAft>
                  <a:spcPts val="600"/>
                </a:spcAft>
                <a:defRPr/>
              </a:pPr>
              <a:t>43</a:t>
            </a:fld>
            <a:endParaRPr lang="en-US" altLang="en-US">
              <a:solidFill>
                <a:schemeClr val="tx1">
                  <a:alpha val="80000"/>
                </a:schemeClr>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06" name="Rectangle 2">
            <a:extLst>
              <a:ext uri="{FF2B5EF4-FFF2-40B4-BE49-F238E27FC236}">
                <a16:creationId xmlns:a16="http://schemas.microsoft.com/office/drawing/2014/main" id="{2CD4A7C3-E1A6-A947-8BCD-C78269958F09}"/>
              </a:ext>
            </a:extLst>
          </p:cNvPr>
          <p:cNvSpPr>
            <a:spLocks noGrp="1" noChangeArrowheads="1"/>
          </p:cNvSpPr>
          <p:nvPr>
            <p:ph type="title"/>
          </p:nvPr>
        </p:nvSpPr>
        <p:spPr>
          <a:xfrm>
            <a:off x="628650" y="963877"/>
            <a:ext cx="2620771" cy="4930246"/>
          </a:xfrm>
        </p:spPr>
        <p:txBody>
          <a:bodyPr>
            <a:normAutofit/>
          </a:bodyPr>
          <a:lstStyle/>
          <a:p>
            <a:pPr algn="r" eaLnBrk="1" hangingPunct="1"/>
            <a:r>
              <a:rPr lang="en-US" altLang="en-US">
                <a:solidFill>
                  <a:schemeClr val="accent1"/>
                </a:solidFill>
              </a:rPr>
              <a:t>STL Algorithms</a:t>
            </a:r>
          </a:p>
        </p:txBody>
      </p:sp>
      <p:cxnSp>
        <p:nvCxnSpPr>
          <p:cNvPr id="74" name="Straight Connector 7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7107" name="Rectangle 3">
            <a:extLst>
              <a:ext uri="{FF2B5EF4-FFF2-40B4-BE49-F238E27FC236}">
                <a16:creationId xmlns:a16="http://schemas.microsoft.com/office/drawing/2014/main" id="{632D5CCE-C219-8F42-A333-2D145773FAFC}"/>
              </a:ext>
            </a:extLst>
          </p:cNvPr>
          <p:cNvSpPr>
            <a:spLocks noGrp="1" noChangeArrowheads="1"/>
          </p:cNvSpPr>
          <p:nvPr>
            <p:ph idx="1"/>
          </p:nvPr>
        </p:nvSpPr>
        <p:spPr>
          <a:xfrm>
            <a:off x="3732023" y="963877"/>
            <a:ext cx="4783327" cy="4930246"/>
          </a:xfrm>
        </p:spPr>
        <p:txBody>
          <a:bodyPr anchor="ctr">
            <a:normAutofit/>
          </a:bodyPr>
          <a:lstStyle/>
          <a:p>
            <a:pPr eaLnBrk="1" hangingPunct="1"/>
            <a:r>
              <a:rPr lang="en-US" altLang="en-US" sz="1900"/>
              <a:t>The functions </a:t>
            </a:r>
            <a:r>
              <a:rPr lang="en-US" altLang="en-US" sz="1900" b="1"/>
              <a:t>accumulate</a:t>
            </a:r>
            <a:r>
              <a:rPr lang="en-US" altLang="en-US" sz="1900"/>
              <a:t>, </a:t>
            </a:r>
            <a:r>
              <a:rPr lang="en-US" altLang="en-US" sz="1900" b="1"/>
              <a:t>adjacent_difference</a:t>
            </a:r>
            <a:r>
              <a:rPr lang="en-US" altLang="en-US" sz="1900"/>
              <a:t>, </a:t>
            </a:r>
            <a:r>
              <a:rPr lang="en-US" altLang="en-US" sz="1900" b="1"/>
              <a:t>inner_product</a:t>
            </a:r>
            <a:r>
              <a:rPr lang="en-US" altLang="en-US" sz="1900"/>
              <a:t>, and </a:t>
            </a:r>
            <a:r>
              <a:rPr lang="en-US" altLang="en-US" sz="1900" b="1"/>
              <a:t>partial_sum</a:t>
            </a:r>
          </a:p>
          <a:p>
            <a:pPr lvl="1" eaLnBrk="1" hangingPunct="1"/>
            <a:r>
              <a:rPr lang="en-US" altLang="en-US" sz="1900"/>
              <a:t>The functions accumulate, adjacent_difference, inner_product, and partial_sum are numerical functions and thus manipulate numeric data</a:t>
            </a:r>
          </a:p>
          <a:p>
            <a:pPr lvl="1" eaLnBrk="1" hangingPunct="1"/>
            <a:r>
              <a:rPr lang="en-US" altLang="en-US" sz="1900"/>
              <a:t>The algorithm accumulate finds the sum of all the elements in a given range</a:t>
            </a:r>
          </a:p>
          <a:p>
            <a:pPr lvl="1" eaLnBrk="1" hangingPunct="1"/>
            <a:r>
              <a:rPr lang="en-US" altLang="en-US" sz="1900"/>
              <a:t>The algorithm adjacent_difference returns an iterator positioned one past the last element copied at the destination</a:t>
            </a:r>
          </a:p>
          <a:p>
            <a:pPr lvl="1" eaLnBrk="1" hangingPunct="1"/>
            <a:r>
              <a:rPr lang="en-US" altLang="en-US" sz="1900"/>
              <a:t>The algorithm inner_product is used to manipulate the elements of two ranges</a:t>
            </a:r>
          </a:p>
        </p:txBody>
      </p:sp>
      <p:sp>
        <p:nvSpPr>
          <p:cNvPr id="5" name="Slide Number Placeholder 5">
            <a:extLst>
              <a:ext uri="{FF2B5EF4-FFF2-40B4-BE49-F238E27FC236}">
                <a16:creationId xmlns:a16="http://schemas.microsoft.com/office/drawing/2014/main" id="{B7C6090A-3044-1949-8D72-6C1E78FDEB5C}"/>
              </a:ext>
            </a:extLst>
          </p:cNvPr>
          <p:cNvSpPr>
            <a:spLocks noGrp="1"/>
          </p:cNvSpPr>
          <p:nvPr>
            <p:ph type="sldNum" sz="quarter" idx="12"/>
          </p:nvPr>
        </p:nvSpPr>
        <p:spPr>
          <a:xfrm>
            <a:off x="7928637" y="6033479"/>
            <a:ext cx="586712" cy="365125"/>
          </a:xfrm>
        </p:spPr>
        <p:txBody>
          <a:bodyPr>
            <a:normAutofit/>
          </a:bodyPr>
          <a:lstStyle/>
          <a:p>
            <a:pPr>
              <a:spcAft>
                <a:spcPts val="600"/>
              </a:spcAft>
              <a:defRPr/>
            </a:pPr>
            <a:fld id="{2CE8D1C9-0E76-0D48-8B1D-9B98A1284FBD}" type="slidenum">
              <a:rPr lang="en-US" altLang="en-US">
                <a:solidFill>
                  <a:schemeClr val="tx1">
                    <a:alpha val="80000"/>
                  </a:schemeClr>
                </a:solidFill>
              </a:rPr>
              <a:pPr>
                <a:spcAft>
                  <a:spcPts val="600"/>
                </a:spcAft>
                <a:defRPr/>
              </a:pPr>
              <a:t>44</a:t>
            </a:fld>
            <a:endParaRPr lang="en-US" altLang="en-US">
              <a:solidFill>
                <a:schemeClr val="tx1">
                  <a:alpha val="80000"/>
                </a:schemeClr>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130" name="Rectangle 2">
            <a:extLst>
              <a:ext uri="{FF2B5EF4-FFF2-40B4-BE49-F238E27FC236}">
                <a16:creationId xmlns:a16="http://schemas.microsoft.com/office/drawing/2014/main" id="{236E0F64-D963-3440-9395-F6A1DF839B82}"/>
              </a:ext>
            </a:extLst>
          </p:cNvPr>
          <p:cNvSpPr>
            <a:spLocks noGrp="1" noChangeArrowheads="1"/>
          </p:cNvSpPr>
          <p:nvPr>
            <p:ph type="title"/>
          </p:nvPr>
        </p:nvSpPr>
        <p:spPr>
          <a:xfrm>
            <a:off x="647271" y="1012004"/>
            <a:ext cx="2562119" cy="4795408"/>
          </a:xfrm>
        </p:spPr>
        <p:txBody>
          <a:bodyPr>
            <a:normAutofit/>
          </a:bodyPr>
          <a:lstStyle/>
          <a:p>
            <a:pPr eaLnBrk="1" hangingPunct="1"/>
            <a:r>
              <a:rPr lang="en-US" altLang="en-US">
                <a:solidFill>
                  <a:srgbClr val="FFFFFF"/>
                </a:solidFill>
              </a:rPr>
              <a:t>STL Iterators</a:t>
            </a:r>
          </a:p>
        </p:txBody>
      </p:sp>
      <p:sp>
        <p:nvSpPr>
          <p:cNvPr id="5" name="Slide Number Placeholder 5">
            <a:extLst>
              <a:ext uri="{FF2B5EF4-FFF2-40B4-BE49-F238E27FC236}">
                <a16:creationId xmlns:a16="http://schemas.microsoft.com/office/drawing/2014/main" id="{D047C106-256B-9A4B-AAAD-E965DD2C8320}"/>
              </a:ext>
            </a:extLst>
          </p:cNvPr>
          <p:cNvSpPr>
            <a:spLocks noGrp="1"/>
          </p:cNvSpPr>
          <p:nvPr>
            <p:ph type="sldNum" sz="quarter" idx="12"/>
          </p:nvPr>
        </p:nvSpPr>
        <p:spPr>
          <a:xfrm>
            <a:off x="8044665" y="6356350"/>
            <a:ext cx="470685" cy="365125"/>
          </a:xfrm>
        </p:spPr>
        <p:txBody>
          <a:bodyPr>
            <a:normAutofit/>
          </a:bodyPr>
          <a:lstStyle/>
          <a:p>
            <a:pPr>
              <a:spcAft>
                <a:spcPts val="600"/>
              </a:spcAft>
              <a:defRPr/>
            </a:pPr>
            <a:fld id="{06FB3D75-8CA9-5B4C-97BF-0BFA7B711053}" type="slidenum">
              <a:rPr lang="en-US" altLang="en-US" sz="1000">
                <a:solidFill>
                  <a:prstClr val="black">
                    <a:tint val="75000"/>
                  </a:prstClr>
                </a:solidFill>
              </a:rPr>
              <a:pPr>
                <a:spcAft>
                  <a:spcPts val="600"/>
                </a:spcAft>
                <a:defRPr/>
              </a:pPr>
              <a:t>45</a:t>
            </a:fld>
            <a:endParaRPr lang="en-US" altLang="en-US" sz="1000">
              <a:solidFill>
                <a:prstClr val="black">
                  <a:tint val="75000"/>
                </a:prstClr>
              </a:solidFill>
            </a:endParaRPr>
          </a:p>
        </p:txBody>
      </p:sp>
      <p:graphicFrame>
        <p:nvGraphicFramePr>
          <p:cNvPr id="48133" name="Rectangle 3">
            <a:extLst>
              <a:ext uri="{FF2B5EF4-FFF2-40B4-BE49-F238E27FC236}">
                <a16:creationId xmlns:a16="http://schemas.microsoft.com/office/drawing/2014/main" id="{65130EDF-E400-4E66-9232-80D328301892}"/>
              </a:ext>
            </a:extLst>
          </p:cNvPr>
          <p:cNvGraphicFramePr>
            <a:graphicFrameLocks noGrp="1"/>
          </p:cNvGraphicFramePr>
          <p:nvPr>
            <p:ph idx="1"/>
            <p:extLst>
              <p:ext uri="{D42A27DB-BD31-4B8C-83A1-F6EECF244321}">
                <p14:modId xmlns:p14="http://schemas.microsoft.com/office/powerpoint/2010/main" val="2224846590"/>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54" name="Rectangle 2">
            <a:extLst>
              <a:ext uri="{FF2B5EF4-FFF2-40B4-BE49-F238E27FC236}">
                <a16:creationId xmlns:a16="http://schemas.microsoft.com/office/drawing/2014/main" id="{80A058D3-7E77-F64F-8C0B-0F47F50FB1A7}"/>
              </a:ext>
            </a:extLst>
          </p:cNvPr>
          <p:cNvSpPr>
            <a:spLocks noGrp="1" noChangeArrowheads="1"/>
          </p:cNvSpPr>
          <p:nvPr>
            <p:ph type="title"/>
          </p:nvPr>
        </p:nvSpPr>
        <p:spPr>
          <a:xfrm>
            <a:off x="628650" y="963877"/>
            <a:ext cx="2620771" cy="4930246"/>
          </a:xfrm>
        </p:spPr>
        <p:txBody>
          <a:bodyPr>
            <a:normAutofit/>
          </a:bodyPr>
          <a:lstStyle/>
          <a:p>
            <a:pPr algn="r" eaLnBrk="1" hangingPunct="1"/>
            <a:r>
              <a:rPr lang="en-US" altLang="en-US">
                <a:solidFill>
                  <a:schemeClr val="accent1"/>
                </a:solidFill>
              </a:rPr>
              <a:t>Types of Iterators</a:t>
            </a:r>
          </a:p>
        </p:txBody>
      </p:sp>
      <p:cxnSp>
        <p:nvCxnSpPr>
          <p:cNvPr id="74" name="Straight Connector 7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9155" name="Rectangle 3">
            <a:extLst>
              <a:ext uri="{FF2B5EF4-FFF2-40B4-BE49-F238E27FC236}">
                <a16:creationId xmlns:a16="http://schemas.microsoft.com/office/drawing/2014/main" id="{D1DB3E96-A26D-F945-B5DC-0EC3C73DF68A}"/>
              </a:ext>
            </a:extLst>
          </p:cNvPr>
          <p:cNvSpPr>
            <a:spLocks noGrp="1" noChangeArrowheads="1"/>
          </p:cNvSpPr>
          <p:nvPr>
            <p:ph idx="1"/>
          </p:nvPr>
        </p:nvSpPr>
        <p:spPr>
          <a:xfrm>
            <a:off x="3732023" y="963877"/>
            <a:ext cx="4783327" cy="4930246"/>
          </a:xfrm>
        </p:spPr>
        <p:txBody>
          <a:bodyPr anchor="ctr">
            <a:normAutofit/>
          </a:bodyPr>
          <a:lstStyle/>
          <a:p>
            <a:pPr eaLnBrk="1" hangingPunct="1"/>
            <a:r>
              <a:rPr lang="en-US" altLang="en-US" dirty="0"/>
              <a:t>There are five types of iterators:</a:t>
            </a:r>
          </a:p>
          <a:p>
            <a:pPr lvl="1" eaLnBrk="1" hangingPunct="1"/>
            <a:r>
              <a:rPr lang="en-US" altLang="en-US" sz="2100"/>
              <a:t>Input iterators</a:t>
            </a:r>
          </a:p>
          <a:p>
            <a:pPr lvl="1" eaLnBrk="1" hangingPunct="1"/>
            <a:r>
              <a:rPr lang="en-US" altLang="en-US" sz="2100"/>
              <a:t>Output iterators</a:t>
            </a:r>
          </a:p>
          <a:p>
            <a:pPr lvl="1" eaLnBrk="1" hangingPunct="1"/>
            <a:r>
              <a:rPr lang="en-US" altLang="en-US" sz="2100"/>
              <a:t>Forward iterators</a:t>
            </a:r>
          </a:p>
          <a:p>
            <a:pPr lvl="1" eaLnBrk="1" hangingPunct="1"/>
            <a:r>
              <a:rPr lang="en-US" altLang="en-US" sz="2100"/>
              <a:t>Bidirectional iterators</a:t>
            </a:r>
          </a:p>
          <a:p>
            <a:pPr lvl="1" eaLnBrk="1" hangingPunct="1"/>
            <a:r>
              <a:rPr lang="en-US" altLang="en-US" sz="2100"/>
              <a:t>Random access iterators</a:t>
            </a:r>
          </a:p>
          <a:p>
            <a:pPr eaLnBrk="1" hangingPunct="1"/>
            <a:r>
              <a:rPr lang="en-US" altLang="en-US" dirty="0"/>
              <a:t>Others: </a:t>
            </a:r>
            <a:r>
              <a:rPr lang="en-US" altLang="en-US"/>
              <a:t>ostream</a:t>
            </a:r>
            <a:r>
              <a:rPr lang="en-US" altLang="en-US" dirty="0"/>
              <a:t>, </a:t>
            </a:r>
            <a:r>
              <a:rPr lang="en-US" altLang="en-US"/>
              <a:t>istream</a:t>
            </a:r>
            <a:r>
              <a:rPr lang="en-US" altLang="en-US" dirty="0"/>
              <a:t>, reverse, </a:t>
            </a:r>
            <a:r>
              <a:rPr lang="en-US" altLang="en-US"/>
              <a:t>back_insert</a:t>
            </a:r>
            <a:r>
              <a:rPr lang="en-US" altLang="en-US" dirty="0"/>
              <a:t>, </a:t>
            </a:r>
            <a:r>
              <a:rPr lang="en-US" altLang="en-US"/>
              <a:t>front_insert</a:t>
            </a:r>
            <a:r>
              <a:rPr lang="en-US" altLang="en-US" dirty="0"/>
              <a:t> and insert</a:t>
            </a:r>
          </a:p>
        </p:txBody>
      </p:sp>
      <p:sp>
        <p:nvSpPr>
          <p:cNvPr id="5" name="Slide Number Placeholder 5">
            <a:extLst>
              <a:ext uri="{FF2B5EF4-FFF2-40B4-BE49-F238E27FC236}">
                <a16:creationId xmlns:a16="http://schemas.microsoft.com/office/drawing/2014/main" id="{50012FBD-48F4-3042-8E5C-DAF1BFD5DCE7}"/>
              </a:ext>
            </a:extLst>
          </p:cNvPr>
          <p:cNvSpPr>
            <a:spLocks noGrp="1"/>
          </p:cNvSpPr>
          <p:nvPr>
            <p:ph type="sldNum" sz="quarter" idx="12"/>
          </p:nvPr>
        </p:nvSpPr>
        <p:spPr>
          <a:xfrm>
            <a:off x="7928637" y="6033479"/>
            <a:ext cx="586712" cy="365125"/>
          </a:xfrm>
        </p:spPr>
        <p:txBody>
          <a:bodyPr>
            <a:normAutofit/>
          </a:bodyPr>
          <a:lstStyle/>
          <a:p>
            <a:pPr>
              <a:spcAft>
                <a:spcPts val="600"/>
              </a:spcAft>
              <a:defRPr/>
            </a:pPr>
            <a:fld id="{8738EDA9-CF60-0341-99B2-3B4799388E29}" type="slidenum">
              <a:rPr lang="en-US" altLang="en-US">
                <a:solidFill>
                  <a:schemeClr val="tx1">
                    <a:alpha val="80000"/>
                  </a:schemeClr>
                </a:solidFill>
              </a:rPr>
              <a:pPr>
                <a:spcAft>
                  <a:spcPts val="600"/>
                </a:spcAft>
                <a:defRPr/>
              </a:pPr>
              <a:t>46</a:t>
            </a:fld>
            <a:endParaRPr lang="en-US" altLang="en-US">
              <a:solidFill>
                <a:schemeClr val="tx1">
                  <a:alpha val="80000"/>
                </a:schemeClr>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78" name="Rectangle 2">
            <a:extLst>
              <a:ext uri="{FF2B5EF4-FFF2-40B4-BE49-F238E27FC236}">
                <a16:creationId xmlns:a16="http://schemas.microsoft.com/office/drawing/2014/main" id="{AB47CB21-A581-D349-BB13-C2CE298D01CA}"/>
              </a:ext>
            </a:extLst>
          </p:cNvPr>
          <p:cNvSpPr>
            <a:spLocks noGrp="1" noChangeArrowheads="1"/>
          </p:cNvSpPr>
          <p:nvPr>
            <p:ph type="title"/>
          </p:nvPr>
        </p:nvSpPr>
        <p:spPr>
          <a:xfrm>
            <a:off x="628650" y="963877"/>
            <a:ext cx="2620771" cy="4930246"/>
          </a:xfrm>
        </p:spPr>
        <p:txBody>
          <a:bodyPr>
            <a:normAutofit/>
          </a:bodyPr>
          <a:lstStyle/>
          <a:p>
            <a:pPr algn="r" eaLnBrk="1" hangingPunct="1"/>
            <a:r>
              <a:rPr lang="en-US" altLang="en-US">
                <a:solidFill>
                  <a:schemeClr val="accent1"/>
                </a:solidFill>
              </a:rPr>
              <a:t>Input Iterators</a:t>
            </a:r>
          </a:p>
        </p:txBody>
      </p:sp>
      <p:cxnSp>
        <p:nvCxnSpPr>
          <p:cNvPr id="74" name="Straight Connector 7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0179" name="Rectangle 3">
            <a:extLst>
              <a:ext uri="{FF2B5EF4-FFF2-40B4-BE49-F238E27FC236}">
                <a16:creationId xmlns:a16="http://schemas.microsoft.com/office/drawing/2014/main" id="{C244A0E2-34DA-0649-A8C8-E671D97F62E5}"/>
              </a:ext>
            </a:extLst>
          </p:cNvPr>
          <p:cNvSpPr>
            <a:spLocks noGrp="1" noChangeArrowheads="1"/>
          </p:cNvSpPr>
          <p:nvPr>
            <p:ph idx="1"/>
          </p:nvPr>
        </p:nvSpPr>
        <p:spPr>
          <a:xfrm>
            <a:off x="3732023" y="963877"/>
            <a:ext cx="4783327" cy="4930246"/>
          </a:xfrm>
        </p:spPr>
        <p:txBody>
          <a:bodyPr anchor="ctr">
            <a:normAutofit/>
          </a:bodyPr>
          <a:lstStyle/>
          <a:p>
            <a:pPr eaLnBrk="1" hangingPunct="1"/>
            <a:r>
              <a:rPr lang="en-US" altLang="en-US"/>
              <a:t>Input iterators, with read access, step forward element-by-element and so return the values element-by-element</a:t>
            </a:r>
          </a:p>
          <a:p>
            <a:pPr eaLnBrk="1" hangingPunct="1"/>
            <a:r>
              <a:rPr lang="en-US" altLang="en-US"/>
              <a:t>These iterators are provided for reading data from an input stream</a:t>
            </a:r>
          </a:p>
          <a:p>
            <a:pPr eaLnBrk="1" hangingPunct="1"/>
            <a:r>
              <a:rPr lang="en-US" altLang="en-US"/>
              <a:t>Suppose inputIterator is an input iterator</a:t>
            </a:r>
          </a:p>
          <a:p>
            <a:pPr eaLnBrk="1" hangingPunct="1"/>
            <a:r>
              <a:rPr lang="en-US" altLang="en-US"/>
              <a:t>The table on the following slide describes operations on inputIterator</a:t>
            </a:r>
          </a:p>
        </p:txBody>
      </p:sp>
      <p:sp>
        <p:nvSpPr>
          <p:cNvPr id="5" name="Slide Number Placeholder 5">
            <a:extLst>
              <a:ext uri="{FF2B5EF4-FFF2-40B4-BE49-F238E27FC236}">
                <a16:creationId xmlns:a16="http://schemas.microsoft.com/office/drawing/2014/main" id="{3E8E8D2F-BC41-9A4B-935B-3593BBAA8FA9}"/>
              </a:ext>
            </a:extLst>
          </p:cNvPr>
          <p:cNvSpPr>
            <a:spLocks noGrp="1"/>
          </p:cNvSpPr>
          <p:nvPr>
            <p:ph type="sldNum" sz="quarter" idx="12"/>
          </p:nvPr>
        </p:nvSpPr>
        <p:spPr>
          <a:xfrm>
            <a:off x="7928637" y="6033479"/>
            <a:ext cx="586712" cy="365125"/>
          </a:xfrm>
        </p:spPr>
        <p:txBody>
          <a:bodyPr>
            <a:normAutofit/>
          </a:bodyPr>
          <a:lstStyle/>
          <a:p>
            <a:pPr>
              <a:spcAft>
                <a:spcPts val="600"/>
              </a:spcAft>
              <a:defRPr/>
            </a:pPr>
            <a:fld id="{2D34FC22-D969-3E43-93B9-4BFE7B4AFE84}" type="slidenum">
              <a:rPr lang="en-US" altLang="en-US">
                <a:solidFill>
                  <a:schemeClr val="tx1">
                    <a:alpha val="80000"/>
                  </a:schemeClr>
                </a:solidFill>
              </a:rPr>
              <a:pPr>
                <a:spcAft>
                  <a:spcPts val="600"/>
                </a:spcAft>
                <a:defRPr/>
              </a:pPr>
              <a:t>47</a:t>
            </a:fld>
            <a:endParaRPr lang="en-US" altLang="en-US">
              <a:solidFill>
                <a:schemeClr val="tx1">
                  <a:alpha val="80000"/>
                </a:schemeClr>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348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203" name="Rectangle 3">
            <a:extLst>
              <a:ext uri="{FF2B5EF4-FFF2-40B4-BE49-F238E27FC236}">
                <a16:creationId xmlns:a16="http://schemas.microsoft.com/office/drawing/2014/main" id="{E3613A6D-7BC3-2340-A083-8C1B5E7534B5}"/>
              </a:ext>
            </a:extLst>
          </p:cNvPr>
          <p:cNvSpPr>
            <a:spLocks noGrp="1" noChangeArrowheads="1"/>
          </p:cNvSpPr>
          <p:nvPr>
            <p:ph type="title"/>
          </p:nvPr>
        </p:nvSpPr>
        <p:spPr>
          <a:xfrm>
            <a:off x="394554" y="466578"/>
            <a:ext cx="8354891" cy="930447"/>
          </a:xfrm>
        </p:spPr>
        <p:txBody>
          <a:bodyPr vert="horz" lIns="91440" tIns="45720" rIns="91440" bIns="45720" rtlCol="0" anchor="b">
            <a:normAutofit/>
          </a:bodyPr>
          <a:lstStyle/>
          <a:p>
            <a:pPr algn="ctr" defTabSz="914400"/>
            <a:r>
              <a:rPr lang="en-US" altLang="en-US" sz="4700" kern="1200">
                <a:solidFill>
                  <a:srgbClr val="FFFFFF"/>
                </a:solidFill>
                <a:latin typeface="+mj-lt"/>
                <a:ea typeface="+mj-ea"/>
                <a:cs typeface="+mj-cs"/>
              </a:rPr>
              <a:t>Operations on an Input Operator</a:t>
            </a:r>
          </a:p>
        </p:txBody>
      </p:sp>
      <p:cxnSp>
        <p:nvCxnSpPr>
          <p:cNvPr id="74" name="Straight Connector 7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144863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1202" name="Picture 2" descr="Tbl21-11">
            <a:extLst>
              <a:ext uri="{FF2B5EF4-FFF2-40B4-BE49-F238E27FC236}">
                <a16:creationId xmlns:a16="http://schemas.microsoft.com/office/drawing/2014/main" id="{1788902C-5A83-6146-8E46-371D1A3BE5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1134"/>
          <a:stretch>
            <a:fillRect/>
          </a:stretch>
        </p:blipFill>
        <p:spPr bwMode="auto">
          <a:xfrm>
            <a:off x="240030" y="3043261"/>
            <a:ext cx="8622615" cy="293093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E78528BC-D75C-8847-AC5A-77AD601DDA86}"/>
              </a:ext>
            </a:extLst>
          </p:cNvPr>
          <p:cNvSpPr>
            <a:spLocks noGrp="1"/>
          </p:cNvSpPr>
          <p:nvPr>
            <p:ph type="sldNum" sz="quarter" idx="12"/>
          </p:nvPr>
        </p:nvSpPr>
        <p:spPr>
          <a:xfrm>
            <a:off x="6457950" y="6522430"/>
            <a:ext cx="2057400" cy="347472"/>
          </a:xfrm>
        </p:spPr>
        <p:txBody>
          <a:bodyPr vert="horz" lIns="91440" tIns="45720" rIns="91440" bIns="45720" rtlCol="0" anchor="ctr">
            <a:normAutofit/>
          </a:bodyPr>
          <a:lstStyle/>
          <a:p>
            <a:pPr>
              <a:spcAft>
                <a:spcPts val="600"/>
              </a:spcAft>
              <a:defRPr/>
            </a:pPr>
            <a:fld id="{F227707C-B3F0-2548-9931-37C4A3E9E8FF}" type="slidenum">
              <a:rPr lang="en-US" altLang="en-US" sz="1000">
                <a:solidFill>
                  <a:srgbClr val="898989"/>
                </a:solidFill>
              </a:rPr>
              <a:pPr>
                <a:spcAft>
                  <a:spcPts val="600"/>
                </a:spcAft>
                <a:defRPr/>
              </a:pPr>
              <a:t>48</a:t>
            </a:fld>
            <a:endParaRPr lang="en-US" altLang="en-US" sz="1000">
              <a:solidFill>
                <a:srgbClr val="898989"/>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26" name="Rectangle 2">
            <a:extLst>
              <a:ext uri="{FF2B5EF4-FFF2-40B4-BE49-F238E27FC236}">
                <a16:creationId xmlns:a16="http://schemas.microsoft.com/office/drawing/2014/main" id="{3247C317-6B93-2547-BF02-E5D549559DF8}"/>
              </a:ext>
            </a:extLst>
          </p:cNvPr>
          <p:cNvSpPr>
            <a:spLocks noGrp="1" noChangeArrowheads="1"/>
          </p:cNvSpPr>
          <p:nvPr>
            <p:ph type="title"/>
          </p:nvPr>
        </p:nvSpPr>
        <p:spPr>
          <a:xfrm>
            <a:off x="5894577" y="957695"/>
            <a:ext cx="2620772" cy="4930246"/>
          </a:xfrm>
        </p:spPr>
        <p:txBody>
          <a:bodyPr>
            <a:normAutofit/>
          </a:bodyPr>
          <a:lstStyle/>
          <a:p>
            <a:pPr algn="r" eaLnBrk="1" hangingPunct="1"/>
            <a:r>
              <a:rPr lang="en-US" altLang="en-US">
                <a:solidFill>
                  <a:schemeClr val="accent1"/>
                </a:solidFill>
              </a:rPr>
              <a:t>Output Iterators</a:t>
            </a:r>
          </a:p>
        </p:txBody>
      </p:sp>
      <p:sp>
        <p:nvSpPr>
          <p:cNvPr id="52227" name="Rectangle 3">
            <a:extLst>
              <a:ext uri="{FF2B5EF4-FFF2-40B4-BE49-F238E27FC236}">
                <a16:creationId xmlns:a16="http://schemas.microsoft.com/office/drawing/2014/main" id="{D6860D26-8DB5-7346-983F-668DD6907202}"/>
              </a:ext>
            </a:extLst>
          </p:cNvPr>
          <p:cNvSpPr>
            <a:spLocks noGrp="1" noChangeArrowheads="1"/>
          </p:cNvSpPr>
          <p:nvPr>
            <p:ph idx="1"/>
          </p:nvPr>
        </p:nvSpPr>
        <p:spPr>
          <a:xfrm>
            <a:off x="642949" y="963877"/>
            <a:ext cx="4783327" cy="4930246"/>
          </a:xfrm>
        </p:spPr>
        <p:txBody>
          <a:bodyPr anchor="ctr">
            <a:normAutofit/>
          </a:bodyPr>
          <a:lstStyle/>
          <a:p>
            <a:pPr eaLnBrk="1" hangingPunct="1"/>
            <a:r>
              <a:rPr lang="en-US" altLang="en-US"/>
              <a:t>Output iterators, with write access, step forward element-by-element</a:t>
            </a:r>
          </a:p>
          <a:p>
            <a:pPr eaLnBrk="1" hangingPunct="1"/>
            <a:r>
              <a:rPr lang="en-US" altLang="en-US"/>
              <a:t>These iterators are provided for writing data to an output stream</a:t>
            </a:r>
          </a:p>
          <a:p>
            <a:pPr eaLnBrk="1" hangingPunct="1"/>
            <a:r>
              <a:rPr lang="en-US" altLang="en-US"/>
              <a:t>Suppose outputIterator is an output iterator</a:t>
            </a:r>
          </a:p>
          <a:p>
            <a:pPr eaLnBrk="1" hangingPunct="1"/>
            <a:r>
              <a:rPr lang="en-US" altLang="en-US"/>
              <a:t>The table on the following slide describes operations on outputIterator</a:t>
            </a:r>
          </a:p>
        </p:txBody>
      </p:sp>
      <p:cxnSp>
        <p:nvCxnSpPr>
          <p:cNvPr id="74" name="Straight Connector 7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61428" y="2209249"/>
            <a:ext cx="0" cy="2506648"/>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5">
            <a:extLst>
              <a:ext uri="{FF2B5EF4-FFF2-40B4-BE49-F238E27FC236}">
                <a16:creationId xmlns:a16="http://schemas.microsoft.com/office/drawing/2014/main" id="{4C32C4CB-6312-E74B-99EB-D1AE697E5E6F}"/>
              </a:ext>
            </a:extLst>
          </p:cNvPr>
          <p:cNvSpPr>
            <a:spLocks noGrp="1"/>
          </p:cNvSpPr>
          <p:nvPr>
            <p:ph type="sldNum" sz="quarter" idx="12"/>
          </p:nvPr>
        </p:nvSpPr>
        <p:spPr>
          <a:xfrm>
            <a:off x="7928637" y="6033479"/>
            <a:ext cx="586712" cy="365125"/>
          </a:xfrm>
        </p:spPr>
        <p:txBody>
          <a:bodyPr>
            <a:normAutofit/>
          </a:bodyPr>
          <a:lstStyle/>
          <a:p>
            <a:pPr>
              <a:spcAft>
                <a:spcPts val="600"/>
              </a:spcAft>
              <a:defRPr/>
            </a:pPr>
            <a:fld id="{DCBA228F-C67A-524E-BBD7-9228516FAC81}" type="slidenum">
              <a:rPr lang="en-US" altLang="en-US">
                <a:solidFill>
                  <a:schemeClr val="tx1">
                    <a:alpha val="80000"/>
                  </a:schemeClr>
                </a:solidFill>
              </a:rPr>
              <a:pPr>
                <a:spcAft>
                  <a:spcPts val="600"/>
                </a:spcAft>
                <a:defRPr/>
              </a:pPr>
              <a:t>49</a:t>
            </a:fld>
            <a:endParaRPr lang="en-US" altLang="en-US">
              <a:solidFill>
                <a:schemeClr val="tx1">
                  <a:alpha val="8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18" name="Rectangle 2">
            <a:extLst>
              <a:ext uri="{FF2B5EF4-FFF2-40B4-BE49-F238E27FC236}">
                <a16:creationId xmlns:a16="http://schemas.microsoft.com/office/drawing/2014/main" id="{C6FDFD4C-B7F3-0844-8571-D2C6643ABF92}"/>
              </a:ext>
            </a:extLst>
          </p:cNvPr>
          <p:cNvSpPr>
            <a:spLocks noGrp="1" noChangeArrowheads="1"/>
          </p:cNvSpPr>
          <p:nvPr>
            <p:ph type="title"/>
          </p:nvPr>
        </p:nvSpPr>
        <p:spPr>
          <a:xfrm>
            <a:off x="647271" y="1012004"/>
            <a:ext cx="2562119" cy="4795408"/>
          </a:xfrm>
        </p:spPr>
        <p:txBody>
          <a:bodyPr>
            <a:normAutofit/>
          </a:bodyPr>
          <a:lstStyle/>
          <a:p>
            <a:pPr eaLnBrk="1" hangingPunct="1"/>
            <a:r>
              <a:rPr lang="en-US" altLang="en-US">
                <a:solidFill>
                  <a:srgbClr val="FFFFFF"/>
                </a:solidFill>
              </a:rPr>
              <a:t>Why Use STL?</a:t>
            </a:r>
          </a:p>
        </p:txBody>
      </p:sp>
      <p:sp>
        <p:nvSpPr>
          <p:cNvPr id="5" name="Slide Number Placeholder 5">
            <a:extLst>
              <a:ext uri="{FF2B5EF4-FFF2-40B4-BE49-F238E27FC236}">
                <a16:creationId xmlns:a16="http://schemas.microsoft.com/office/drawing/2014/main" id="{9A9ACA49-A762-9C43-A7A1-E24E066B4DAE}"/>
              </a:ext>
            </a:extLst>
          </p:cNvPr>
          <p:cNvSpPr>
            <a:spLocks noGrp="1"/>
          </p:cNvSpPr>
          <p:nvPr>
            <p:ph type="sldNum" sz="quarter" idx="12"/>
          </p:nvPr>
        </p:nvSpPr>
        <p:spPr>
          <a:xfrm>
            <a:off x="8044665" y="6356350"/>
            <a:ext cx="470685" cy="365125"/>
          </a:xfrm>
        </p:spPr>
        <p:txBody>
          <a:bodyPr>
            <a:normAutofit/>
          </a:bodyPr>
          <a:lstStyle/>
          <a:p>
            <a:pPr>
              <a:spcAft>
                <a:spcPts val="600"/>
              </a:spcAft>
              <a:defRPr/>
            </a:pPr>
            <a:fld id="{2D3EFB8C-D0B7-7A4A-AFE0-7C217B20C5B8}" type="slidenum">
              <a:rPr lang="en-US" altLang="en-US" sz="1000">
                <a:solidFill>
                  <a:prstClr val="black">
                    <a:tint val="75000"/>
                  </a:prstClr>
                </a:solidFill>
              </a:rPr>
              <a:pPr>
                <a:spcAft>
                  <a:spcPts val="600"/>
                </a:spcAft>
                <a:defRPr/>
              </a:pPr>
              <a:t>5</a:t>
            </a:fld>
            <a:endParaRPr lang="en-US" altLang="en-US" sz="1000">
              <a:solidFill>
                <a:prstClr val="black">
                  <a:tint val="75000"/>
                </a:prstClr>
              </a:solidFill>
            </a:endParaRPr>
          </a:p>
        </p:txBody>
      </p:sp>
      <p:graphicFrame>
        <p:nvGraphicFramePr>
          <p:cNvPr id="9228" name="Rectangle 3">
            <a:extLst>
              <a:ext uri="{FF2B5EF4-FFF2-40B4-BE49-F238E27FC236}">
                <a16:creationId xmlns:a16="http://schemas.microsoft.com/office/drawing/2014/main" id="{D4433EE8-A236-4613-9823-6DF72ECF8669}"/>
              </a:ext>
            </a:extLst>
          </p:cNvPr>
          <p:cNvGraphicFramePr>
            <a:graphicFrameLocks noGrp="1"/>
          </p:cNvGraphicFramePr>
          <p:nvPr>
            <p:ph idx="1"/>
            <p:extLst>
              <p:ext uri="{D42A27DB-BD31-4B8C-83A1-F6EECF244321}">
                <p14:modId xmlns:p14="http://schemas.microsoft.com/office/powerpoint/2010/main" val="237024876"/>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348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251" name="Rectangle 3">
            <a:extLst>
              <a:ext uri="{FF2B5EF4-FFF2-40B4-BE49-F238E27FC236}">
                <a16:creationId xmlns:a16="http://schemas.microsoft.com/office/drawing/2014/main" id="{02D54623-8E3A-3E4D-B368-9FF94F76C9E2}"/>
              </a:ext>
            </a:extLst>
          </p:cNvPr>
          <p:cNvSpPr>
            <a:spLocks noGrp="1" noChangeArrowheads="1"/>
          </p:cNvSpPr>
          <p:nvPr>
            <p:ph type="title"/>
          </p:nvPr>
        </p:nvSpPr>
        <p:spPr>
          <a:xfrm>
            <a:off x="394554" y="466578"/>
            <a:ext cx="8354891" cy="930447"/>
          </a:xfrm>
        </p:spPr>
        <p:txBody>
          <a:bodyPr vert="horz" lIns="91440" tIns="45720" rIns="91440" bIns="45720" rtlCol="0" anchor="b">
            <a:normAutofit/>
          </a:bodyPr>
          <a:lstStyle/>
          <a:p>
            <a:pPr algn="ctr" defTabSz="914400"/>
            <a:r>
              <a:rPr lang="en-US" altLang="en-US" sz="4300" kern="1200">
                <a:solidFill>
                  <a:srgbClr val="FFFFFF"/>
                </a:solidFill>
                <a:latin typeface="+mj-lt"/>
                <a:ea typeface="+mj-ea"/>
                <a:cs typeface="+mj-cs"/>
              </a:rPr>
              <a:t>Operations on an Output Operator</a:t>
            </a:r>
          </a:p>
        </p:txBody>
      </p:sp>
      <p:cxnSp>
        <p:nvCxnSpPr>
          <p:cNvPr id="74" name="Straight Connector 7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144863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3250" name="Picture 2" descr="Tbl21-12">
            <a:extLst>
              <a:ext uri="{FF2B5EF4-FFF2-40B4-BE49-F238E27FC236}">
                <a16:creationId xmlns:a16="http://schemas.microsoft.com/office/drawing/2014/main" id="{8F9BF2A5-FA10-CD4A-B0EB-144AD57B52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8518"/>
          <a:stretch>
            <a:fillRect/>
          </a:stretch>
        </p:blipFill>
        <p:spPr bwMode="auto">
          <a:xfrm>
            <a:off x="240030" y="3630494"/>
            <a:ext cx="8622615" cy="17564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4566503D-4049-FF48-B850-961A2CDD46F2}"/>
              </a:ext>
            </a:extLst>
          </p:cNvPr>
          <p:cNvSpPr>
            <a:spLocks noGrp="1"/>
          </p:cNvSpPr>
          <p:nvPr>
            <p:ph type="sldNum" sz="quarter" idx="12"/>
          </p:nvPr>
        </p:nvSpPr>
        <p:spPr>
          <a:xfrm>
            <a:off x="6457950" y="6522430"/>
            <a:ext cx="2057400" cy="347472"/>
          </a:xfrm>
        </p:spPr>
        <p:txBody>
          <a:bodyPr vert="horz" lIns="91440" tIns="45720" rIns="91440" bIns="45720" rtlCol="0" anchor="ctr">
            <a:normAutofit/>
          </a:bodyPr>
          <a:lstStyle/>
          <a:p>
            <a:pPr>
              <a:spcAft>
                <a:spcPts val="600"/>
              </a:spcAft>
              <a:defRPr/>
            </a:pPr>
            <a:fld id="{C2A798C1-535C-A043-A69C-A3944027C48E}" type="slidenum">
              <a:rPr lang="en-US" altLang="en-US" sz="1000">
                <a:solidFill>
                  <a:srgbClr val="898989"/>
                </a:solidFill>
              </a:rPr>
              <a:pPr>
                <a:spcAft>
                  <a:spcPts val="600"/>
                </a:spcAft>
                <a:defRPr/>
              </a:pPr>
              <a:t>50</a:t>
            </a:fld>
            <a:endParaRPr lang="en-US" altLang="en-US" sz="1000">
              <a:solidFill>
                <a:srgbClr val="898989"/>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274" name="Rectangle 2">
            <a:extLst>
              <a:ext uri="{FF2B5EF4-FFF2-40B4-BE49-F238E27FC236}">
                <a16:creationId xmlns:a16="http://schemas.microsoft.com/office/drawing/2014/main" id="{9B535147-E496-8B4F-819B-F475DD59A005}"/>
              </a:ext>
            </a:extLst>
          </p:cNvPr>
          <p:cNvSpPr>
            <a:spLocks noGrp="1" noChangeArrowheads="1"/>
          </p:cNvSpPr>
          <p:nvPr>
            <p:ph type="title"/>
          </p:nvPr>
        </p:nvSpPr>
        <p:spPr>
          <a:xfrm>
            <a:off x="628650" y="963877"/>
            <a:ext cx="2620771" cy="4930246"/>
          </a:xfrm>
        </p:spPr>
        <p:txBody>
          <a:bodyPr>
            <a:normAutofit/>
          </a:bodyPr>
          <a:lstStyle/>
          <a:p>
            <a:pPr algn="r" eaLnBrk="1" hangingPunct="1"/>
            <a:r>
              <a:rPr lang="en-US" altLang="en-US">
                <a:solidFill>
                  <a:schemeClr val="accent1"/>
                </a:solidFill>
              </a:rPr>
              <a:t>Forward Iterators</a:t>
            </a:r>
          </a:p>
        </p:txBody>
      </p:sp>
      <p:cxnSp>
        <p:nvCxnSpPr>
          <p:cNvPr id="74" name="Straight Connector 7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4275" name="Rectangle 3">
            <a:extLst>
              <a:ext uri="{FF2B5EF4-FFF2-40B4-BE49-F238E27FC236}">
                <a16:creationId xmlns:a16="http://schemas.microsoft.com/office/drawing/2014/main" id="{325C3AD6-AECF-724D-BE79-E3F1451CE858}"/>
              </a:ext>
            </a:extLst>
          </p:cNvPr>
          <p:cNvSpPr>
            <a:spLocks noGrp="1" noChangeArrowheads="1"/>
          </p:cNvSpPr>
          <p:nvPr>
            <p:ph idx="1"/>
          </p:nvPr>
        </p:nvSpPr>
        <p:spPr>
          <a:xfrm>
            <a:off x="3732023" y="963877"/>
            <a:ext cx="4783327" cy="4930246"/>
          </a:xfrm>
        </p:spPr>
        <p:txBody>
          <a:bodyPr anchor="ctr">
            <a:normAutofit/>
          </a:bodyPr>
          <a:lstStyle/>
          <a:p>
            <a:pPr eaLnBrk="1" hangingPunct="1"/>
            <a:r>
              <a:rPr lang="en-US" altLang="en-US"/>
              <a:t>Forward iterators combine all of the functionality of input iterators and almost all of the functionality of output iterators</a:t>
            </a:r>
          </a:p>
          <a:p>
            <a:pPr eaLnBrk="1" hangingPunct="1"/>
            <a:r>
              <a:rPr lang="en-US" altLang="en-US"/>
              <a:t>Suppose forwardIterator is a forward iterator. </a:t>
            </a:r>
          </a:p>
          <a:p>
            <a:pPr eaLnBrk="1" hangingPunct="1"/>
            <a:r>
              <a:rPr lang="en-US" altLang="en-US"/>
              <a:t>The table on the following slide describes operations on forwardIterator</a:t>
            </a:r>
          </a:p>
        </p:txBody>
      </p:sp>
      <p:sp>
        <p:nvSpPr>
          <p:cNvPr id="5" name="Slide Number Placeholder 5">
            <a:extLst>
              <a:ext uri="{FF2B5EF4-FFF2-40B4-BE49-F238E27FC236}">
                <a16:creationId xmlns:a16="http://schemas.microsoft.com/office/drawing/2014/main" id="{87929FDE-81FC-574A-BA95-2C90368E1156}"/>
              </a:ext>
            </a:extLst>
          </p:cNvPr>
          <p:cNvSpPr>
            <a:spLocks noGrp="1"/>
          </p:cNvSpPr>
          <p:nvPr>
            <p:ph type="sldNum" sz="quarter" idx="12"/>
          </p:nvPr>
        </p:nvSpPr>
        <p:spPr>
          <a:xfrm>
            <a:off x="7928637" y="6033479"/>
            <a:ext cx="586712" cy="365125"/>
          </a:xfrm>
        </p:spPr>
        <p:txBody>
          <a:bodyPr>
            <a:normAutofit/>
          </a:bodyPr>
          <a:lstStyle/>
          <a:p>
            <a:pPr>
              <a:spcAft>
                <a:spcPts val="600"/>
              </a:spcAft>
              <a:defRPr/>
            </a:pPr>
            <a:fld id="{ACE5B98B-6B6A-FB4C-9058-0FF248764F28}" type="slidenum">
              <a:rPr lang="en-US" altLang="en-US">
                <a:solidFill>
                  <a:schemeClr val="tx1">
                    <a:alpha val="80000"/>
                  </a:schemeClr>
                </a:solidFill>
              </a:rPr>
              <a:pPr>
                <a:spcAft>
                  <a:spcPts val="600"/>
                </a:spcAft>
                <a:defRPr/>
              </a:pPr>
              <a:t>51</a:t>
            </a:fld>
            <a:endParaRPr lang="en-US" altLang="en-US">
              <a:solidFill>
                <a:schemeClr val="tx1">
                  <a:alpha val="80000"/>
                </a:schemeClr>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348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299" name="Rectangle 3">
            <a:extLst>
              <a:ext uri="{FF2B5EF4-FFF2-40B4-BE49-F238E27FC236}">
                <a16:creationId xmlns:a16="http://schemas.microsoft.com/office/drawing/2014/main" id="{EB5A82BB-A02F-9E46-B741-4483E535C934}"/>
              </a:ext>
            </a:extLst>
          </p:cNvPr>
          <p:cNvSpPr>
            <a:spLocks noGrp="1" noChangeArrowheads="1"/>
          </p:cNvSpPr>
          <p:nvPr>
            <p:ph type="title"/>
          </p:nvPr>
        </p:nvSpPr>
        <p:spPr>
          <a:xfrm>
            <a:off x="394554" y="466578"/>
            <a:ext cx="8354891" cy="930447"/>
          </a:xfrm>
        </p:spPr>
        <p:txBody>
          <a:bodyPr vert="horz" lIns="91440" tIns="45720" rIns="91440" bIns="45720" rtlCol="0" anchor="b">
            <a:normAutofit/>
          </a:bodyPr>
          <a:lstStyle/>
          <a:p>
            <a:pPr algn="ctr" defTabSz="914400"/>
            <a:r>
              <a:rPr lang="en-US" altLang="en-US" sz="4700" kern="1200">
                <a:solidFill>
                  <a:srgbClr val="FFFFFF"/>
                </a:solidFill>
                <a:latin typeface="+mj-lt"/>
                <a:ea typeface="+mj-ea"/>
                <a:cs typeface="+mj-cs"/>
              </a:rPr>
              <a:t>Operations on a Forward Iterator</a:t>
            </a:r>
          </a:p>
        </p:txBody>
      </p:sp>
      <p:cxnSp>
        <p:nvCxnSpPr>
          <p:cNvPr id="74" name="Straight Connector 7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144863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5298" name="Picture 2" descr="Tbl21-13">
            <a:extLst>
              <a:ext uri="{FF2B5EF4-FFF2-40B4-BE49-F238E27FC236}">
                <a16:creationId xmlns:a16="http://schemas.microsoft.com/office/drawing/2014/main" id="{E44E4B94-058A-A04D-8EF5-B6099B6EB8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9430"/>
          <a:stretch>
            <a:fillRect/>
          </a:stretch>
        </p:blipFill>
        <p:spPr bwMode="auto">
          <a:xfrm>
            <a:off x="240030" y="2722305"/>
            <a:ext cx="8622615" cy="35728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96370F8B-C51C-0846-B8A3-8E0F7735B700}"/>
              </a:ext>
            </a:extLst>
          </p:cNvPr>
          <p:cNvSpPr>
            <a:spLocks noGrp="1"/>
          </p:cNvSpPr>
          <p:nvPr>
            <p:ph type="sldNum" sz="quarter" idx="12"/>
          </p:nvPr>
        </p:nvSpPr>
        <p:spPr>
          <a:xfrm>
            <a:off x="6457950" y="6522430"/>
            <a:ext cx="2057400" cy="347472"/>
          </a:xfrm>
        </p:spPr>
        <p:txBody>
          <a:bodyPr vert="horz" lIns="91440" tIns="45720" rIns="91440" bIns="45720" rtlCol="0" anchor="ctr">
            <a:normAutofit/>
          </a:bodyPr>
          <a:lstStyle/>
          <a:p>
            <a:pPr>
              <a:spcAft>
                <a:spcPts val="600"/>
              </a:spcAft>
              <a:defRPr/>
            </a:pPr>
            <a:fld id="{7DA69429-F623-2647-9CD3-ACA5132A0A54}" type="slidenum">
              <a:rPr lang="en-US" altLang="en-US" sz="1000">
                <a:solidFill>
                  <a:srgbClr val="898989"/>
                </a:solidFill>
              </a:rPr>
              <a:pPr>
                <a:spcAft>
                  <a:spcPts val="600"/>
                </a:spcAft>
                <a:defRPr/>
              </a:pPr>
              <a:t>52</a:t>
            </a:fld>
            <a:endParaRPr lang="en-US" altLang="en-US" sz="1000">
              <a:solidFill>
                <a:srgbClr val="898989"/>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0" y="-2"/>
            <a:ext cx="3052451"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322" name="Rectangle 2">
            <a:extLst>
              <a:ext uri="{FF2B5EF4-FFF2-40B4-BE49-F238E27FC236}">
                <a16:creationId xmlns:a16="http://schemas.microsoft.com/office/drawing/2014/main" id="{15B9931A-FCAD-1244-BD8C-E46FF93E225E}"/>
              </a:ext>
            </a:extLst>
          </p:cNvPr>
          <p:cNvSpPr>
            <a:spLocks noGrp="1" noChangeArrowheads="1"/>
          </p:cNvSpPr>
          <p:nvPr>
            <p:ph type="title"/>
          </p:nvPr>
        </p:nvSpPr>
        <p:spPr>
          <a:xfrm>
            <a:off x="482600" y="640080"/>
            <a:ext cx="2322320" cy="5613236"/>
          </a:xfrm>
        </p:spPr>
        <p:txBody>
          <a:bodyPr anchor="ctr">
            <a:normAutofit/>
          </a:bodyPr>
          <a:lstStyle/>
          <a:p>
            <a:pPr eaLnBrk="1" hangingPunct="1"/>
            <a:r>
              <a:rPr lang="en-US" altLang="en-US">
                <a:solidFill>
                  <a:srgbClr val="FFFFFF"/>
                </a:solidFill>
              </a:rPr>
              <a:t>Bidirectional Iterators</a:t>
            </a:r>
          </a:p>
        </p:txBody>
      </p:sp>
      <p:sp>
        <p:nvSpPr>
          <p:cNvPr id="56323" name="Rectangle 3">
            <a:extLst>
              <a:ext uri="{FF2B5EF4-FFF2-40B4-BE49-F238E27FC236}">
                <a16:creationId xmlns:a16="http://schemas.microsoft.com/office/drawing/2014/main" id="{4573529F-80F3-BC4F-8264-C2AC0F6790F9}"/>
              </a:ext>
            </a:extLst>
          </p:cNvPr>
          <p:cNvSpPr>
            <a:spLocks noGrp="1" noChangeArrowheads="1"/>
          </p:cNvSpPr>
          <p:nvPr>
            <p:ph idx="1"/>
          </p:nvPr>
        </p:nvSpPr>
        <p:spPr>
          <a:xfrm>
            <a:off x="3524863" y="640082"/>
            <a:ext cx="5136536" cy="2484884"/>
          </a:xfrm>
        </p:spPr>
        <p:txBody>
          <a:bodyPr anchor="ctr">
            <a:normAutofit/>
          </a:bodyPr>
          <a:lstStyle/>
          <a:p>
            <a:pPr eaLnBrk="1" hangingPunct="1"/>
            <a:r>
              <a:rPr lang="en-US" altLang="en-US" sz="1700"/>
              <a:t>Bidirectional iterators are forward iterators that can also iterate backward over the elements</a:t>
            </a:r>
          </a:p>
          <a:p>
            <a:pPr eaLnBrk="1" hangingPunct="1"/>
            <a:r>
              <a:rPr lang="en-US" altLang="en-US" sz="1700"/>
              <a:t>Suppose biDirectionalIterator is a bidirectional iterator, the operations defined for forward iterators are also applicable to bidirectional iterators</a:t>
            </a:r>
          </a:p>
          <a:p>
            <a:pPr eaLnBrk="1" hangingPunct="1"/>
            <a:r>
              <a:rPr lang="en-US" altLang="en-US" sz="1700"/>
              <a:t>To step backward, the decrement operations are also defined for biDirectionalIterator</a:t>
            </a:r>
          </a:p>
          <a:p>
            <a:pPr eaLnBrk="1" hangingPunct="1"/>
            <a:r>
              <a:rPr lang="en-US" altLang="en-US" sz="1700"/>
              <a:t>Additional operations on a bidirectional iterator:</a:t>
            </a:r>
          </a:p>
        </p:txBody>
      </p:sp>
      <p:pic>
        <p:nvPicPr>
          <p:cNvPr id="56324" name="Picture 4" descr="Tbl21-14">
            <a:extLst>
              <a:ext uri="{FF2B5EF4-FFF2-40B4-BE49-F238E27FC236}">
                <a16:creationId xmlns:a16="http://schemas.microsoft.com/office/drawing/2014/main" id="{328C6D8C-AB37-034D-B181-06B90EF047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0332"/>
          <a:stretch>
            <a:fillRect/>
          </a:stretch>
        </p:blipFill>
        <p:spPr bwMode="auto">
          <a:xfrm>
            <a:off x="3490722" y="4309823"/>
            <a:ext cx="5170677" cy="76208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a16="http://schemas.microsoft.com/office/drawing/2014/main" id="{904CC4B7-3FE2-AE49-BF06-FF03534FBEED}"/>
              </a:ext>
            </a:extLst>
          </p:cNvPr>
          <p:cNvSpPr>
            <a:spLocks noGrp="1"/>
          </p:cNvSpPr>
          <p:nvPr>
            <p:ph type="sldNum" sz="quarter" idx="12"/>
          </p:nvPr>
        </p:nvSpPr>
        <p:spPr>
          <a:xfrm>
            <a:off x="7900987" y="6356350"/>
            <a:ext cx="614363" cy="365125"/>
          </a:xfrm>
        </p:spPr>
        <p:txBody>
          <a:bodyPr>
            <a:normAutofit/>
          </a:bodyPr>
          <a:lstStyle/>
          <a:p>
            <a:pPr>
              <a:spcAft>
                <a:spcPts val="600"/>
              </a:spcAft>
              <a:defRPr/>
            </a:pPr>
            <a:fld id="{2916D30A-FC6B-0347-BE5D-6CD73737B8F8}" type="slidenum">
              <a:rPr lang="en-US" altLang="en-US" sz="1000">
                <a:solidFill>
                  <a:prstClr val="black">
                    <a:tint val="75000"/>
                  </a:prstClr>
                </a:solidFill>
              </a:rPr>
              <a:pPr>
                <a:spcAft>
                  <a:spcPts val="600"/>
                </a:spcAft>
                <a:defRPr/>
              </a:pPr>
              <a:t>53</a:t>
            </a:fld>
            <a:endParaRPr lang="en-US" altLang="en-US" sz="1000">
              <a:solidFill>
                <a:prstClr val="black">
                  <a:tint val="75000"/>
                </a:prstClr>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4" name="Group 73">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75"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7" name="Group 96">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98" name="Rectangle 97">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57346" name="Rectangle 2">
            <a:extLst>
              <a:ext uri="{FF2B5EF4-FFF2-40B4-BE49-F238E27FC236}">
                <a16:creationId xmlns:a16="http://schemas.microsoft.com/office/drawing/2014/main" id="{EB05FE69-FEC5-DF4A-ACD0-06A686670B3A}"/>
              </a:ext>
            </a:extLst>
          </p:cNvPr>
          <p:cNvSpPr>
            <a:spLocks noGrp="1" noChangeArrowheads="1"/>
          </p:cNvSpPr>
          <p:nvPr>
            <p:ph type="title"/>
          </p:nvPr>
        </p:nvSpPr>
        <p:spPr>
          <a:xfrm>
            <a:off x="678657" y="2415322"/>
            <a:ext cx="2588798" cy="2399869"/>
          </a:xfrm>
        </p:spPr>
        <p:txBody>
          <a:bodyPr>
            <a:normAutofit/>
          </a:bodyPr>
          <a:lstStyle/>
          <a:p>
            <a:pPr algn="ctr" eaLnBrk="1" hangingPunct="1"/>
            <a:r>
              <a:rPr lang="en-US" altLang="en-US" sz="3500">
                <a:solidFill>
                  <a:srgbClr val="FFFFFF"/>
                </a:solidFill>
              </a:rPr>
              <a:t>Random Access Iterators</a:t>
            </a:r>
          </a:p>
        </p:txBody>
      </p:sp>
      <p:sp>
        <p:nvSpPr>
          <p:cNvPr id="5" name="Slide Number Placeholder 5">
            <a:extLst>
              <a:ext uri="{FF2B5EF4-FFF2-40B4-BE49-F238E27FC236}">
                <a16:creationId xmlns:a16="http://schemas.microsoft.com/office/drawing/2014/main" id="{3E3F054D-5122-D44B-9F1C-60DD54FD2E2D}"/>
              </a:ext>
            </a:extLst>
          </p:cNvPr>
          <p:cNvSpPr>
            <a:spLocks noGrp="1"/>
          </p:cNvSpPr>
          <p:nvPr>
            <p:ph type="sldNum" sz="quarter" idx="12"/>
          </p:nvPr>
        </p:nvSpPr>
        <p:spPr>
          <a:xfrm>
            <a:off x="7852410" y="320040"/>
            <a:ext cx="685800" cy="320040"/>
          </a:xfrm>
        </p:spPr>
        <p:txBody>
          <a:bodyPr>
            <a:normAutofit/>
          </a:bodyPr>
          <a:lstStyle/>
          <a:p>
            <a:pPr>
              <a:spcAft>
                <a:spcPts val="600"/>
              </a:spcAft>
              <a:defRPr/>
            </a:pPr>
            <a:fld id="{CC1F380B-59AD-E945-A86B-87A25EEC88E2}" type="slidenum">
              <a:rPr lang="en-US" altLang="en-US" sz="1000">
                <a:solidFill>
                  <a:schemeClr val="tx1">
                    <a:lumMod val="50000"/>
                    <a:lumOff val="50000"/>
                  </a:schemeClr>
                </a:solidFill>
              </a:rPr>
              <a:pPr>
                <a:spcAft>
                  <a:spcPts val="600"/>
                </a:spcAft>
                <a:defRPr/>
              </a:pPr>
              <a:t>54</a:t>
            </a:fld>
            <a:endParaRPr lang="en-US" altLang="en-US" sz="1000">
              <a:solidFill>
                <a:schemeClr val="tx1">
                  <a:lumMod val="50000"/>
                  <a:lumOff val="50000"/>
                </a:schemeClr>
              </a:solidFill>
            </a:endParaRPr>
          </a:p>
        </p:txBody>
      </p:sp>
      <p:sp>
        <p:nvSpPr>
          <p:cNvPr id="57347" name="Rectangle 3">
            <a:extLst>
              <a:ext uri="{FF2B5EF4-FFF2-40B4-BE49-F238E27FC236}">
                <a16:creationId xmlns:a16="http://schemas.microsoft.com/office/drawing/2014/main" id="{9E3DC468-B768-7E49-BFFD-4C3C77784EDD}"/>
              </a:ext>
            </a:extLst>
          </p:cNvPr>
          <p:cNvSpPr>
            <a:spLocks noGrp="1" noChangeArrowheads="1"/>
          </p:cNvSpPr>
          <p:nvPr>
            <p:ph idx="1"/>
          </p:nvPr>
        </p:nvSpPr>
        <p:spPr>
          <a:xfrm>
            <a:off x="3840480" y="804672"/>
            <a:ext cx="4711446" cy="5248656"/>
          </a:xfrm>
        </p:spPr>
        <p:txBody>
          <a:bodyPr anchor="ctr">
            <a:normAutofit/>
          </a:bodyPr>
          <a:lstStyle/>
          <a:p>
            <a:pPr eaLnBrk="1" hangingPunct="1"/>
            <a:r>
              <a:rPr lang="en-US" altLang="en-US" sz="1700"/>
              <a:t>Random access iterators are bidirectional iterators that can randomly process the elements of a container</a:t>
            </a:r>
          </a:p>
          <a:p>
            <a:pPr eaLnBrk="1" hangingPunct="1"/>
            <a:r>
              <a:rPr lang="en-US" altLang="en-US" sz="1700"/>
              <a:t>These iterators can be used with containers of the types vector, deque, string, as well as arrays</a:t>
            </a:r>
          </a:p>
          <a:p>
            <a:pPr eaLnBrk="1" hangingPunct="1"/>
            <a:r>
              <a:rPr lang="en-US" altLang="en-US" sz="1700"/>
              <a:t>The operations defined for bidirectional iterators are also applicable to random access iterators </a:t>
            </a:r>
          </a:p>
          <a:p>
            <a:pPr eaLnBrk="1" hangingPunct="1"/>
            <a:r>
              <a:rPr lang="en-US" altLang="en-US" sz="1700"/>
              <a:t>The table on the following slide shows additional operations on a random access iterator</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348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371" name="Rectangle 3">
            <a:extLst>
              <a:ext uri="{FF2B5EF4-FFF2-40B4-BE49-F238E27FC236}">
                <a16:creationId xmlns:a16="http://schemas.microsoft.com/office/drawing/2014/main" id="{141832EB-6227-CA4F-8F3B-65F5CBD0E651}"/>
              </a:ext>
            </a:extLst>
          </p:cNvPr>
          <p:cNvSpPr>
            <a:spLocks noGrp="1" noChangeArrowheads="1"/>
          </p:cNvSpPr>
          <p:nvPr>
            <p:ph type="title"/>
          </p:nvPr>
        </p:nvSpPr>
        <p:spPr>
          <a:xfrm>
            <a:off x="394554" y="466578"/>
            <a:ext cx="8354891" cy="930447"/>
          </a:xfrm>
        </p:spPr>
        <p:txBody>
          <a:bodyPr vert="horz" lIns="91440" tIns="45720" rIns="91440" bIns="45720" rtlCol="0" anchor="b">
            <a:normAutofit/>
          </a:bodyPr>
          <a:lstStyle/>
          <a:p>
            <a:pPr algn="ctr" defTabSz="914400"/>
            <a:r>
              <a:rPr lang="en-US" altLang="en-US" sz="2900" kern="1200">
                <a:solidFill>
                  <a:srgbClr val="FFFFFF"/>
                </a:solidFill>
                <a:latin typeface="+mj-lt"/>
                <a:ea typeface="+mj-ea"/>
                <a:cs typeface="+mj-cs"/>
              </a:rPr>
              <a:t>Additional Operations on a Random Access Iterator</a:t>
            </a:r>
          </a:p>
        </p:txBody>
      </p:sp>
      <p:cxnSp>
        <p:nvCxnSpPr>
          <p:cNvPr id="74" name="Straight Connector 7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144863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8E57692-CFFD-6F43-87E6-70BEFCEEB626}"/>
              </a:ext>
            </a:extLst>
          </p:cNvPr>
          <p:cNvPicPr>
            <a:picLocks noChangeAspect="1"/>
          </p:cNvPicPr>
          <p:nvPr/>
        </p:nvPicPr>
        <p:blipFill>
          <a:blip r:embed="rId2"/>
          <a:stretch>
            <a:fillRect/>
          </a:stretch>
        </p:blipFill>
        <p:spPr>
          <a:xfrm>
            <a:off x="1163509" y="2509911"/>
            <a:ext cx="6775657" cy="3997637"/>
          </a:xfrm>
          <a:prstGeom prst="rect">
            <a:avLst/>
          </a:prstGeom>
        </p:spPr>
      </p:pic>
      <p:sp>
        <p:nvSpPr>
          <p:cNvPr id="5" name="Slide Number Placeholder 4">
            <a:extLst>
              <a:ext uri="{FF2B5EF4-FFF2-40B4-BE49-F238E27FC236}">
                <a16:creationId xmlns:a16="http://schemas.microsoft.com/office/drawing/2014/main" id="{40B81DCB-E129-C844-A049-7E49EE865651}"/>
              </a:ext>
            </a:extLst>
          </p:cNvPr>
          <p:cNvSpPr>
            <a:spLocks noGrp="1"/>
          </p:cNvSpPr>
          <p:nvPr>
            <p:ph type="sldNum" sz="quarter" idx="12"/>
          </p:nvPr>
        </p:nvSpPr>
        <p:spPr>
          <a:xfrm>
            <a:off x="6457950" y="6522430"/>
            <a:ext cx="2057400" cy="347472"/>
          </a:xfrm>
        </p:spPr>
        <p:txBody>
          <a:bodyPr vert="horz" lIns="91440" tIns="45720" rIns="91440" bIns="45720" rtlCol="0" anchor="ctr">
            <a:normAutofit/>
          </a:bodyPr>
          <a:lstStyle/>
          <a:p>
            <a:pPr>
              <a:spcAft>
                <a:spcPts val="600"/>
              </a:spcAft>
              <a:defRPr/>
            </a:pPr>
            <a:fld id="{C912B7F6-0E5E-1746-8443-984F354F978D}" type="slidenum">
              <a:rPr lang="en-US" altLang="en-US" sz="1000">
                <a:solidFill>
                  <a:srgbClr val="898989"/>
                </a:solidFill>
              </a:rPr>
              <a:pPr>
                <a:spcAft>
                  <a:spcPts val="600"/>
                </a:spcAft>
                <a:defRPr/>
              </a:pPr>
              <a:t>55</a:t>
            </a:fld>
            <a:endParaRPr lang="en-US" altLang="en-US" sz="1000">
              <a:solidFill>
                <a:srgbClr val="898989"/>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348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B68CB2-CC2A-7A42-9413-D458A97F83D1}"/>
              </a:ext>
            </a:extLst>
          </p:cNvPr>
          <p:cNvSpPr>
            <a:spLocks noGrp="1"/>
          </p:cNvSpPr>
          <p:nvPr>
            <p:ph type="title"/>
          </p:nvPr>
        </p:nvSpPr>
        <p:spPr>
          <a:xfrm>
            <a:off x="394554" y="466578"/>
            <a:ext cx="8354891" cy="930447"/>
          </a:xfrm>
        </p:spPr>
        <p:txBody>
          <a:bodyPr vert="horz" lIns="91440" tIns="45720" rIns="91440" bIns="45720" rtlCol="0" anchor="b">
            <a:normAutofit/>
          </a:bodyPr>
          <a:lstStyle/>
          <a:p>
            <a:pPr algn="ctr" defTabSz="914400"/>
            <a:r>
              <a:rPr lang="en-US" sz="4700" kern="1200">
                <a:solidFill>
                  <a:srgbClr val="FFFFFF"/>
                </a:solidFill>
                <a:latin typeface="+mj-lt"/>
                <a:ea typeface="+mj-ea"/>
                <a:cs typeface="+mj-cs"/>
              </a:rPr>
              <a:t>Iterator Capabilities</a:t>
            </a:r>
          </a:p>
        </p:txBody>
      </p:sp>
      <p:cxnSp>
        <p:nvCxnSpPr>
          <p:cNvPr id="16" name="Straight Connector 1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144863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F4ED34D-9A9F-FD49-A9AB-8C79918FEDFE}"/>
              </a:ext>
            </a:extLst>
          </p:cNvPr>
          <p:cNvPicPr>
            <a:picLocks noChangeAspect="1"/>
          </p:cNvPicPr>
          <p:nvPr/>
        </p:nvPicPr>
        <p:blipFill>
          <a:blip r:embed="rId2"/>
          <a:stretch>
            <a:fillRect/>
          </a:stretch>
        </p:blipFill>
        <p:spPr>
          <a:xfrm>
            <a:off x="573590" y="2509911"/>
            <a:ext cx="7955495" cy="3997637"/>
          </a:xfrm>
          <a:prstGeom prst="rect">
            <a:avLst/>
          </a:prstGeom>
        </p:spPr>
      </p:pic>
      <p:sp>
        <p:nvSpPr>
          <p:cNvPr id="3" name="Slide Number Placeholder 2">
            <a:extLst>
              <a:ext uri="{FF2B5EF4-FFF2-40B4-BE49-F238E27FC236}">
                <a16:creationId xmlns:a16="http://schemas.microsoft.com/office/drawing/2014/main" id="{0B35C9A9-559F-8649-B35E-F1634D89A6DE}"/>
              </a:ext>
            </a:extLst>
          </p:cNvPr>
          <p:cNvSpPr>
            <a:spLocks noGrp="1"/>
          </p:cNvSpPr>
          <p:nvPr>
            <p:ph type="sldNum" sz="quarter" idx="12"/>
          </p:nvPr>
        </p:nvSpPr>
        <p:spPr>
          <a:xfrm>
            <a:off x="6457950" y="6522430"/>
            <a:ext cx="2057400" cy="347472"/>
          </a:xfrm>
        </p:spPr>
        <p:txBody>
          <a:bodyPr vert="horz" lIns="91440" tIns="45720" rIns="91440" bIns="45720" rtlCol="0" anchor="ctr">
            <a:normAutofit/>
          </a:bodyPr>
          <a:lstStyle/>
          <a:p>
            <a:pPr>
              <a:spcAft>
                <a:spcPts val="600"/>
              </a:spcAft>
              <a:defRPr/>
            </a:pPr>
            <a:fld id="{487B6CD3-B365-F74B-8C4E-2A2DBCBD8D5D}" type="slidenum">
              <a:rPr lang="en-US" altLang="en-US" sz="1000">
                <a:solidFill>
                  <a:srgbClr val="898989"/>
                </a:solidFill>
              </a:rPr>
              <a:pPr>
                <a:spcAft>
                  <a:spcPts val="600"/>
                </a:spcAft>
                <a:defRPr/>
              </a:pPr>
              <a:t>56</a:t>
            </a:fld>
            <a:endParaRPr lang="en-US" altLang="en-US" sz="1000">
              <a:solidFill>
                <a:srgbClr val="898989"/>
              </a:solidFill>
            </a:endParaRPr>
          </a:p>
        </p:txBody>
      </p:sp>
    </p:spTree>
    <p:extLst>
      <p:ext uri="{BB962C8B-B14F-4D97-AF65-F5344CB8AC3E}">
        <p14:creationId xmlns:p14="http://schemas.microsoft.com/office/powerpoint/2010/main" val="30053025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394" name="Rectangle 2">
            <a:extLst>
              <a:ext uri="{FF2B5EF4-FFF2-40B4-BE49-F238E27FC236}">
                <a16:creationId xmlns:a16="http://schemas.microsoft.com/office/drawing/2014/main" id="{4362256A-F9C8-B440-A6CB-4DD912DC8F44}"/>
              </a:ext>
            </a:extLst>
          </p:cNvPr>
          <p:cNvSpPr>
            <a:spLocks noGrp="1" noChangeArrowheads="1"/>
          </p:cNvSpPr>
          <p:nvPr>
            <p:ph type="title"/>
          </p:nvPr>
        </p:nvSpPr>
        <p:spPr>
          <a:xfrm>
            <a:off x="628650" y="963877"/>
            <a:ext cx="2620771" cy="4930246"/>
          </a:xfrm>
        </p:spPr>
        <p:txBody>
          <a:bodyPr>
            <a:normAutofit/>
          </a:bodyPr>
          <a:lstStyle/>
          <a:p>
            <a:pPr algn="r" eaLnBrk="1" hangingPunct="1"/>
            <a:r>
              <a:rPr lang="en-US" altLang="en-US">
                <a:solidFill>
                  <a:schemeClr val="accent1"/>
                </a:solidFill>
              </a:rPr>
              <a:t>typedef iterator</a:t>
            </a:r>
          </a:p>
        </p:txBody>
      </p:sp>
      <p:cxnSp>
        <p:nvCxnSpPr>
          <p:cNvPr id="74" name="Straight Connector 7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9395" name="Rectangle 3">
            <a:extLst>
              <a:ext uri="{FF2B5EF4-FFF2-40B4-BE49-F238E27FC236}">
                <a16:creationId xmlns:a16="http://schemas.microsoft.com/office/drawing/2014/main" id="{AB571749-E754-464E-AC34-D7D79CE24765}"/>
              </a:ext>
            </a:extLst>
          </p:cNvPr>
          <p:cNvSpPr>
            <a:spLocks noGrp="1" noChangeArrowheads="1"/>
          </p:cNvSpPr>
          <p:nvPr>
            <p:ph idx="1"/>
          </p:nvPr>
        </p:nvSpPr>
        <p:spPr>
          <a:xfrm>
            <a:off x="3732023" y="963877"/>
            <a:ext cx="4783327" cy="4930246"/>
          </a:xfrm>
        </p:spPr>
        <p:txBody>
          <a:bodyPr anchor="ctr">
            <a:normAutofit/>
          </a:bodyPr>
          <a:lstStyle/>
          <a:p>
            <a:pPr eaLnBrk="1" hangingPunct="1"/>
            <a:r>
              <a:rPr lang="en-US" altLang="en-US"/>
              <a:t>Every container contains a typedef iterator, thus, an iterator into a container is declared using the typedef iterator</a:t>
            </a:r>
          </a:p>
          <a:p>
            <a:pPr eaLnBrk="1" hangingPunct="1"/>
            <a:r>
              <a:rPr lang="en-US" altLang="en-US"/>
              <a:t>The statement </a:t>
            </a:r>
          </a:p>
          <a:p>
            <a:pPr lvl="1" eaLnBrk="1" hangingPunct="1">
              <a:buFont typeface="Wingdings" pitchFamily="2" charset="2"/>
              <a:buNone/>
            </a:pPr>
            <a:r>
              <a:rPr lang="en-US" altLang="en-US" sz="2100"/>
              <a:t>Vector&lt;int&gt;::iterator intVecIter; </a:t>
            </a:r>
          </a:p>
          <a:p>
            <a:pPr eaLnBrk="1" hangingPunct="1"/>
            <a:r>
              <a:rPr lang="en-US" altLang="en-US"/>
              <a:t>declares intVecIter to be an iterator into a vector container of the type int </a:t>
            </a:r>
          </a:p>
        </p:txBody>
      </p:sp>
      <p:sp>
        <p:nvSpPr>
          <p:cNvPr id="5" name="Slide Number Placeholder 5">
            <a:extLst>
              <a:ext uri="{FF2B5EF4-FFF2-40B4-BE49-F238E27FC236}">
                <a16:creationId xmlns:a16="http://schemas.microsoft.com/office/drawing/2014/main" id="{B81A14C1-9A26-C749-ADA9-278AE7BA3CB5}"/>
              </a:ext>
            </a:extLst>
          </p:cNvPr>
          <p:cNvSpPr>
            <a:spLocks noGrp="1"/>
          </p:cNvSpPr>
          <p:nvPr>
            <p:ph type="sldNum" sz="quarter" idx="12"/>
          </p:nvPr>
        </p:nvSpPr>
        <p:spPr>
          <a:xfrm>
            <a:off x="7928637" y="6033479"/>
            <a:ext cx="586712" cy="365125"/>
          </a:xfrm>
        </p:spPr>
        <p:txBody>
          <a:bodyPr>
            <a:normAutofit/>
          </a:bodyPr>
          <a:lstStyle/>
          <a:p>
            <a:pPr>
              <a:spcAft>
                <a:spcPts val="600"/>
              </a:spcAft>
              <a:defRPr/>
            </a:pPr>
            <a:fld id="{95E0048A-36E5-4E40-8F21-7DFA4AABE0C2}" type="slidenum">
              <a:rPr lang="en-US" altLang="en-US">
                <a:solidFill>
                  <a:schemeClr val="tx1">
                    <a:alpha val="80000"/>
                  </a:schemeClr>
                </a:solidFill>
              </a:rPr>
              <a:pPr>
                <a:spcAft>
                  <a:spcPts val="600"/>
                </a:spcAft>
                <a:defRPr/>
              </a:pPr>
              <a:t>57</a:t>
            </a:fld>
            <a:endParaRPr lang="en-US" altLang="en-US">
              <a:solidFill>
                <a:schemeClr val="tx1">
                  <a:alpha val="80000"/>
                </a:schemeClr>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418" name="Rectangle 2">
            <a:extLst>
              <a:ext uri="{FF2B5EF4-FFF2-40B4-BE49-F238E27FC236}">
                <a16:creationId xmlns:a16="http://schemas.microsoft.com/office/drawing/2014/main" id="{612C72F1-9EFF-5241-9D1D-3FC78B5FE261}"/>
              </a:ext>
            </a:extLst>
          </p:cNvPr>
          <p:cNvSpPr>
            <a:spLocks noGrp="1" noChangeArrowheads="1"/>
          </p:cNvSpPr>
          <p:nvPr>
            <p:ph type="title"/>
          </p:nvPr>
        </p:nvSpPr>
        <p:spPr>
          <a:xfrm>
            <a:off x="628650" y="963877"/>
            <a:ext cx="2620771" cy="4930246"/>
          </a:xfrm>
        </p:spPr>
        <p:txBody>
          <a:bodyPr>
            <a:normAutofit/>
          </a:bodyPr>
          <a:lstStyle/>
          <a:p>
            <a:pPr algn="r" eaLnBrk="1" hangingPunct="1"/>
            <a:r>
              <a:rPr lang="en-US" altLang="en-US">
                <a:solidFill>
                  <a:schemeClr val="accent1"/>
                </a:solidFill>
              </a:rPr>
              <a:t>typedef const_iterator</a:t>
            </a:r>
          </a:p>
        </p:txBody>
      </p:sp>
      <p:cxnSp>
        <p:nvCxnSpPr>
          <p:cNvPr id="74" name="Straight Connector 7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0419" name="Rectangle 3">
            <a:extLst>
              <a:ext uri="{FF2B5EF4-FFF2-40B4-BE49-F238E27FC236}">
                <a16:creationId xmlns:a16="http://schemas.microsoft.com/office/drawing/2014/main" id="{CF05551F-6319-B842-9C43-B7F7893CCA5A}"/>
              </a:ext>
            </a:extLst>
          </p:cNvPr>
          <p:cNvSpPr>
            <a:spLocks noGrp="1" noChangeArrowheads="1"/>
          </p:cNvSpPr>
          <p:nvPr>
            <p:ph idx="1"/>
          </p:nvPr>
        </p:nvSpPr>
        <p:spPr>
          <a:xfrm>
            <a:off x="3732023" y="963877"/>
            <a:ext cx="4783327" cy="4930246"/>
          </a:xfrm>
        </p:spPr>
        <p:txBody>
          <a:bodyPr anchor="ctr">
            <a:normAutofit/>
          </a:bodyPr>
          <a:lstStyle/>
          <a:p>
            <a:pPr eaLnBrk="1" hangingPunct="1"/>
            <a:r>
              <a:rPr lang="en-US" altLang="en-US"/>
              <a:t>Because an iterator works like a pointer, with the help of an iterator into a container and the deference operator, *, we can modify the elements of the container</a:t>
            </a:r>
          </a:p>
          <a:p>
            <a:pPr eaLnBrk="1" hangingPunct="1"/>
            <a:r>
              <a:rPr lang="en-US" altLang="en-US"/>
              <a:t>However if the container is declared const, then we must prevent the iterator from modifying the elements</a:t>
            </a:r>
          </a:p>
          <a:p>
            <a:pPr eaLnBrk="1" hangingPunct="1"/>
            <a:r>
              <a:rPr lang="en-US" altLang="en-US"/>
              <a:t>Every container contains typedef const_iterator to handle these situations </a:t>
            </a:r>
          </a:p>
        </p:txBody>
      </p:sp>
      <p:sp>
        <p:nvSpPr>
          <p:cNvPr id="5" name="Slide Number Placeholder 5">
            <a:extLst>
              <a:ext uri="{FF2B5EF4-FFF2-40B4-BE49-F238E27FC236}">
                <a16:creationId xmlns:a16="http://schemas.microsoft.com/office/drawing/2014/main" id="{2CC12DF3-1027-2E45-9E0C-F05291AD08BF}"/>
              </a:ext>
            </a:extLst>
          </p:cNvPr>
          <p:cNvSpPr>
            <a:spLocks noGrp="1"/>
          </p:cNvSpPr>
          <p:nvPr>
            <p:ph type="sldNum" sz="quarter" idx="12"/>
          </p:nvPr>
        </p:nvSpPr>
        <p:spPr>
          <a:xfrm>
            <a:off x="7928637" y="6033479"/>
            <a:ext cx="586712" cy="365125"/>
          </a:xfrm>
        </p:spPr>
        <p:txBody>
          <a:bodyPr>
            <a:normAutofit/>
          </a:bodyPr>
          <a:lstStyle/>
          <a:p>
            <a:pPr>
              <a:spcAft>
                <a:spcPts val="600"/>
              </a:spcAft>
              <a:defRPr/>
            </a:pPr>
            <a:fld id="{4CC7A045-01C2-0841-9310-9C66E34DA3DE}" type="slidenum">
              <a:rPr lang="en-US" altLang="en-US">
                <a:solidFill>
                  <a:schemeClr val="tx1">
                    <a:alpha val="80000"/>
                  </a:schemeClr>
                </a:solidFill>
              </a:rPr>
              <a:pPr>
                <a:spcAft>
                  <a:spcPts val="600"/>
                </a:spcAft>
                <a:defRPr/>
              </a:pPr>
              <a:t>58</a:t>
            </a:fld>
            <a:endParaRPr lang="en-US" altLang="en-US">
              <a:solidFill>
                <a:schemeClr val="tx1">
                  <a:alpha val="80000"/>
                </a:schemeClr>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42" name="Rectangle 2">
            <a:extLst>
              <a:ext uri="{FF2B5EF4-FFF2-40B4-BE49-F238E27FC236}">
                <a16:creationId xmlns:a16="http://schemas.microsoft.com/office/drawing/2014/main" id="{3C6CAA68-8D3A-2C43-AB7C-425762778D9D}"/>
              </a:ext>
            </a:extLst>
          </p:cNvPr>
          <p:cNvSpPr>
            <a:spLocks noGrp="1" noChangeArrowheads="1"/>
          </p:cNvSpPr>
          <p:nvPr>
            <p:ph type="title"/>
          </p:nvPr>
        </p:nvSpPr>
        <p:spPr>
          <a:xfrm>
            <a:off x="628650" y="963877"/>
            <a:ext cx="2620771" cy="4930246"/>
          </a:xfrm>
        </p:spPr>
        <p:txBody>
          <a:bodyPr>
            <a:normAutofit/>
          </a:bodyPr>
          <a:lstStyle/>
          <a:p>
            <a:pPr algn="r" eaLnBrk="1" hangingPunct="1"/>
            <a:r>
              <a:rPr lang="en-US" altLang="en-US">
                <a:solidFill>
                  <a:schemeClr val="accent1"/>
                </a:solidFill>
              </a:rPr>
              <a:t>Stream Iterators</a:t>
            </a:r>
          </a:p>
        </p:txBody>
      </p:sp>
      <p:cxnSp>
        <p:nvCxnSpPr>
          <p:cNvPr id="74" name="Straight Connector 7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1443" name="Rectangle 3">
            <a:extLst>
              <a:ext uri="{FF2B5EF4-FFF2-40B4-BE49-F238E27FC236}">
                <a16:creationId xmlns:a16="http://schemas.microsoft.com/office/drawing/2014/main" id="{16B9CFFC-482C-8349-9868-0361A1380433}"/>
              </a:ext>
            </a:extLst>
          </p:cNvPr>
          <p:cNvSpPr>
            <a:spLocks noGrp="1" noChangeArrowheads="1"/>
          </p:cNvSpPr>
          <p:nvPr>
            <p:ph idx="1"/>
          </p:nvPr>
        </p:nvSpPr>
        <p:spPr>
          <a:xfrm>
            <a:off x="3732023" y="963877"/>
            <a:ext cx="4783327" cy="4930246"/>
          </a:xfrm>
        </p:spPr>
        <p:txBody>
          <a:bodyPr anchor="ctr">
            <a:normAutofit/>
          </a:bodyPr>
          <a:lstStyle/>
          <a:p>
            <a:pPr eaLnBrk="1" hangingPunct="1"/>
            <a:r>
              <a:rPr lang="en-US" altLang="en-US"/>
              <a:t>istream_iterator</a:t>
            </a:r>
          </a:p>
          <a:p>
            <a:pPr lvl="1" eaLnBrk="1" hangingPunct="1"/>
            <a:r>
              <a:rPr lang="en-US" altLang="en-US" sz="2100"/>
              <a:t>the istream iterator is used to input data into a program from an input stream</a:t>
            </a:r>
          </a:p>
          <a:p>
            <a:pPr eaLnBrk="1" hangingPunct="1"/>
            <a:r>
              <a:rPr lang="en-US" altLang="en-US"/>
              <a:t>ostream_iterator</a:t>
            </a:r>
          </a:p>
          <a:p>
            <a:pPr lvl="1" eaLnBrk="1" hangingPunct="1"/>
            <a:r>
              <a:rPr lang="en-US" altLang="en-US" sz="2100"/>
              <a:t>the ostream iterators are used to output data from a program into an output stream</a:t>
            </a:r>
          </a:p>
        </p:txBody>
      </p:sp>
      <p:sp>
        <p:nvSpPr>
          <p:cNvPr id="5" name="Slide Number Placeholder 5">
            <a:extLst>
              <a:ext uri="{FF2B5EF4-FFF2-40B4-BE49-F238E27FC236}">
                <a16:creationId xmlns:a16="http://schemas.microsoft.com/office/drawing/2014/main" id="{2CE0E40D-404D-C647-81F0-858D1F98FE0A}"/>
              </a:ext>
            </a:extLst>
          </p:cNvPr>
          <p:cNvSpPr>
            <a:spLocks noGrp="1"/>
          </p:cNvSpPr>
          <p:nvPr>
            <p:ph type="sldNum" sz="quarter" idx="12"/>
          </p:nvPr>
        </p:nvSpPr>
        <p:spPr>
          <a:xfrm>
            <a:off x="7928637" y="6033479"/>
            <a:ext cx="586712" cy="365125"/>
          </a:xfrm>
        </p:spPr>
        <p:txBody>
          <a:bodyPr>
            <a:normAutofit/>
          </a:bodyPr>
          <a:lstStyle/>
          <a:p>
            <a:pPr>
              <a:spcAft>
                <a:spcPts val="600"/>
              </a:spcAft>
              <a:defRPr/>
            </a:pPr>
            <a:fld id="{BDFE4D8E-BEB7-C548-9C64-B84254DFDF41}" type="slidenum">
              <a:rPr lang="en-US" altLang="en-US">
                <a:solidFill>
                  <a:schemeClr val="tx1">
                    <a:alpha val="80000"/>
                  </a:schemeClr>
                </a:solidFill>
              </a:rPr>
              <a:pPr>
                <a:spcAft>
                  <a:spcPts val="600"/>
                </a:spcAft>
                <a:defRPr/>
              </a:pPr>
              <a:t>59</a:t>
            </a:fld>
            <a:endParaRPr lang="en-US" altLang="en-US">
              <a:solidFill>
                <a:schemeClr val="tx1">
                  <a:alpha val="8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2" name="Rectangle 2">
            <a:extLst>
              <a:ext uri="{FF2B5EF4-FFF2-40B4-BE49-F238E27FC236}">
                <a16:creationId xmlns:a16="http://schemas.microsoft.com/office/drawing/2014/main" id="{7C69E8DD-3F2B-2B47-A618-5F6D1F68BCA8}"/>
              </a:ext>
            </a:extLst>
          </p:cNvPr>
          <p:cNvSpPr>
            <a:spLocks noGrp="1" noChangeArrowheads="1"/>
          </p:cNvSpPr>
          <p:nvPr>
            <p:ph type="title"/>
          </p:nvPr>
        </p:nvSpPr>
        <p:spPr>
          <a:xfrm>
            <a:off x="628650" y="963877"/>
            <a:ext cx="2620771" cy="4930246"/>
          </a:xfrm>
        </p:spPr>
        <p:txBody>
          <a:bodyPr>
            <a:normAutofit/>
          </a:bodyPr>
          <a:lstStyle/>
          <a:p>
            <a:pPr algn="r" eaLnBrk="1" hangingPunct="1"/>
            <a:r>
              <a:rPr lang="en-US" altLang="en-US">
                <a:solidFill>
                  <a:schemeClr val="accent1"/>
                </a:solidFill>
              </a:rPr>
              <a:t>Why Use STL?</a:t>
            </a:r>
          </a:p>
        </p:txBody>
      </p:sp>
      <p:cxnSp>
        <p:nvCxnSpPr>
          <p:cNvPr id="74" name="Straight Connector 7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243" name="Rectangle 3">
            <a:extLst>
              <a:ext uri="{FF2B5EF4-FFF2-40B4-BE49-F238E27FC236}">
                <a16:creationId xmlns:a16="http://schemas.microsoft.com/office/drawing/2014/main" id="{10646CDA-BBBC-BC41-955D-49E46FD58B4D}"/>
              </a:ext>
            </a:extLst>
          </p:cNvPr>
          <p:cNvSpPr>
            <a:spLocks noGrp="1" noChangeArrowheads="1"/>
          </p:cNvSpPr>
          <p:nvPr>
            <p:ph idx="1"/>
          </p:nvPr>
        </p:nvSpPr>
        <p:spPr>
          <a:xfrm>
            <a:off x="3732023" y="963877"/>
            <a:ext cx="4783327" cy="4930246"/>
          </a:xfrm>
        </p:spPr>
        <p:txBody>
          <a:bodyPr anchor="ctr">
            <a:normAutofit/>
          </a:bodyPr>
          <a:lstStyle/>
          <a:p>
            <a:pPr eaLnBrk="1" hangingPunct="1">
              <a:buFont typeface="Wingdings" pitchFamily="2" charset="2"/>
              <a:buNone/>
            </a:pPr>
            <a:r>
              <a:rPr lang="en-US" altLang="en-US"/>
              <a:t>Thus, use of STL leads to:</a:t>
            </a:r>
          </a:p>
          <a:p>
            <a:pPr lvl="1" eaLnBrk="1" hangingPunct="1"/>
            <a:r>
              <a:rPr lang="en-US" altLang="en-US" sz="2100"/>
              <a:t>Programming ease and flexibility</a:t>
            </a:r>
          </a:p>
          <a:p>
            <a:pPr lvl="1" eaLnBrk="1" hangingPunct="1"/>
            <a:r>
              <a:rPr lang="en-US" altLang="en-US" sz="2100"/>
              <a:t>Program robustness</a:t>
            </a:r>
          </a:p>
          <a:p>
            <a:pPr lvl="1" eaLnBrk="1" hangingPunct="1"/>
            <a:r>
              <a:rPr lang="en-US" altLang="en-US" sz="2100"/>
              <a:t>Storage efficiency</a:t>
            </a:r>
          </a:p>
        </p:txBody>
      </p:sp>
      <p:sp>
        <p:nvSpPr>
          <p:cNvPr id="5" name="Slide Number Placeholder 5">
            <a:extLst>
              <a:ext uri="{FF2B5EF4-FFF2-40B4-BE49-F238E27FC236}">
                <a16:creationId xmlns:a16="http://schemas.microsoft.com/office/drawing/2014/main" id="{2DC1A3FE-E28B-EE4E-A6B5-C02F5DE29B15}"/>
              </a:ext>
            </a:extLst>
          </p:cNvPr>
          <p:cNvSpPr>
            <a:spLocks noGrp="1"/>
          </p:cNvSpPr>
          <p:nvPr>
            <p:ph type="sldNum" sz="quarter" idx="12"/>
          </p:nvPr>
        </p:nvSpPr>
        <p:spPr>
          <a:xfrm>
            <a:off x="7928637" y="6033479"/>
            <a:ext cx="586712" cy="365125"/>
          </a:xfrm>
        </p:spPr>
        <p:txBody>
          <a:bodyPr>
            <a:normAutofit/>
          </a:bodyPr>
          <a:lstStyle/>
          <a:p>
            <a:pPr>
              <a:spcAft>
                <a:spcPts val="600"/>
              </a:spcAft>
              <a:defRPr/>
            </a:pPr>
            <a:fld id="{9FFDAE80-085A-6C42-A0EC-77C878CDD08A}" type="slidenum">
              <a:rPr lang="en-US" altLang="en-US">
                <a:solidFill>
                  <a:schemeClr val="tx1">
                    <a:alpha val="80000"/>
                  </a:schemeClr>
                </a:solidFill>
              </a:rPr>
              <a:pPr>
                <a:spcAft>
                  <a:spcPts val="600"/>
                </a:spcAft>
                <a:defRPr/>
              </a:pPr>
              <a:t>6</a:t>
            </a:fld>
            <a:endParaRPr lang="en-US" altLang="en-US">
              <a:solidFill>
                <a:schemeClr val="tx1">
                  <a:alpha val="80000"/>
                </a:schemeClr>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1B37EA-9676-5040-BF39-391C262611EA}"/>
              </a:ext>
            </a:extLst>
          </p:cNvPr>
          <p:cNvSpPr>
            <a:spLocks noGrp="1"/>
          </p:cNvSpPr>
          <p:nvPr>
            <p:ph type="title"/>
          </p:nvPr>
        </p:nvSpPr>
        <p:spPr>
          <a:xfrm>
            <a:off x="628650" y="963877"/>
            <a:ext cx="2620771" cy="4930246"/>
          </a:xfrm>
        </p:spPr>
        <p:txBody>
          <a:bodyPr>
            <a:normAutofit/>
          </a:bodyPr>
          <a:lstStyle/>
          <a:p>
            <a:pPr algn="r"/>
            <a:r>
              <a:rPr lang="en-US">
                <a:solidFill>
                  <a:schemeClr val="accent1"/>
                </a:solidFill>
              </a:rPr>
              <a:t>Other additions to C++ 11</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A4D347-BCE9-4347-9C6B-EBB5C3A37E9A}"/>
              </a:ext>
            </a:extLst>
          </p:cNvPr>
          <p:cNvSpPr>
            <a:spLocks noGrp="1"/>
          </p:cNvSpPr>
          <p:nvPr>
            <p:ph idx="1"/>
          </p:nvPr>
        </p:nvSpPr>
        <p:spPr>
          <a:xfrm>
            <a:off x="3732023" y="963877"/>
            <a:ext cx="4783327" cy="4930246"/>
          </a:xfrm>
        </p:spPr>
        <p:txBody>
          <a:bodyPr anchor="ctr">
            <a:normAutofit/>
          </a:bodyPr>
          <a:lstStyle/>
          <a:p>
            <a:r>
              <a:rPr lang="en-US" dirty="0"/>
              <a:t>Array</a:t>
            </a:r>
          </a:p>
          <a:p>
            <a:r>
              <a:rPr lang="en-US"/>
              <a:t>Valarray</a:t>
            </a:r>
            <a:endParaRPr lang="en-US" dirty="0"/>
          </a:p>
          <a:p>
            <a:r>
              <a:rPr lang="en-US"/>
              <a:t>Initializer_list</a:t>
            </a:r>
            <a:endParaRPr lang="en-US" dirty="0"/>
          </a:p>
          <a:p>
            <a:r>
              <a:rPr lang="en-US" dirty="0"/>
              <a:t>Complex</a:t>
            </a:r>
          </a:p>
          <a:p>
            <a:r>
              <a:rPr lang="en-US" dirty="0"/>
              <a:t>Smart pointers: </a:t>
            </a:r>
            <a:r>
              <a:rPr lang="en-US"/>
              <a:t>shared_ptr</a:t>
            </a:r>
            <a:r>
              <a:rPr lang="en-US" dirty="0"/>
              <a:t> &amp; </a:t>
            </a:r>
            <a:r>
              <a:rPr lang="en-US"/>
              <a:t>unique_ptr</a:t>
            </a:r>
            <a:endParaRPr lang="en-US" dirty="0"/>
          </a:p>
          <a:p>
            <a:r>
              <a:rPr lang="en-US" dirty="0"/>
              <a:t>Iterating using range based for loop</a:t>
            </a:r>
          </a:p>
        </p:txBody>
      </p:sp>
      <p:sp>
        <p:nvSpPr>
          <p:cNvPr id="4" name="Slide Number Placeholder 3">
            <a:extLst>
              <a:ext uri="{FF2B5EF4-FFF2-40B4-BE49-F238E27FC236}">
                <a16:creationId xmlns:a16="http://schemas.microsoft.com/office/drawing/2014/main" id="{36A2F627-B8DE-D540-8FDE-CB9215087BAE}"/>
              </a:ext>
            </a:extLst>
          </p:cNvPr>
          <p:cNvSpPr>
            <a:spLocks noGrp="1"/>
          </p:cNvSpPr>
          <p:nvPr>
            <p:ph type="sldNum" sz="quarter" idx="12"/>
          </p:nvPr>
        </p:nvSpPr>
        <p:spPr>
          <a:xfrm>
            <a:off x="7928637" y="6033479"/>
            <a:ext cx="586712" cy="365125"/>
          </a:xfrm>
        </p:spPr>
        <p:txBody>
          <a:bodyPr>
            <a:normAutofit/>
          </a:bodyPr>
          <a:lstStyle/>
          <a:p>
            <a:pPr>
              <a:spcAft>
                <a:spcPts val="600"/>
              </a:spcAft>
              <a:defRPr/>
            </a:pPr>
            <a:fld id="{E26F4647-1A88-EA4C-BA99-D15E4A5BD761}" type="slidenum">
              <a:rPr lang="en-US" altLang="en-US">
                <a:solidFill>
                  <a:schemeClr val="tx1">
                    <a:alpha val="80000"/>
                  </a:schemeClr>
                </a:solidFill>
              </a:rPr>
              <a:pPr>
                <a:spcAft>
                  <a:spcPts val="600"/>
                </a:spcAft>
                <a:defRPr/>
              </a:pPr>
              <a:t>60</a:t>
            </a:fld>
            <a:endParaRPr lang="en-US" altLang="en-US">
              <a:solidFill>
                <a:schemeClr val="tx1">
                  <a:alpha val="80000"/>
                </a:schemeClr>
              </a:solidFill>
            </a:endParaRPr>
          </a:p>
        </p:txBody>
      </p:sp>
    </p:spTree>
    <p:extLst>
      <p:ext uri="{BB962C8B-B14F-4D97-AF65-F5344CB8AC3E}">
        <p14:creationId xmlns:p14="http://schemas.microsoft.com/office/powerpoint/2010/main" val="7720987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FEF4E260-B79D-41D8-90EB-C84807CD7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1" y="476778"/>
            <a:ext cx="5409337" cy="592065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466" name="Rectangle 2">
            <a:extLst>
              <a:ext uri="{FF2B5EF4-FFF2-40B4-BE49-F238E27FC236}">
                <a16:creationId xmlns:a16="http://schemas.microsoft.com/office/drawing/2014/main" id="{4B67FF5D-E83D-8E4A-99AF-5641F98A51B4}"/>
              </a:ext>
            </a:extLst>
          </p:cNvPr>
          <p:cNvSpPr>
            <a:spLocks noGrp="1" noChangeArrowheads="1"/>
          </p:cNvSpPr>
          <p:nvPr>
            <p:ph type="title"/>
          </p:nvPr>
        </p:nvSpPr>
        <p:spPr>
          <a:xfrm>
            <a:off x="838661" y="1269255"/>
            <a:ext cx="4467265" cy="3038947"/>
          </a:xfrm>
        </p:spPr>
        <p:txBody>
          <a:bodyPr vert="horz" lIns="91440" tIns="45720" rIns="91440" bIns="45720" rtlCol="0" anchor="b">
            <a:normAutofit/>
          </a:bodyPr>
          <a:lstStyle/>
          <a:p>
            <a:pPr algn="r" defTabSz="914400"/>
            <a:r>
              <a:rPr lang="en-US" altLang="en-US" sz="4700" kern="1200">
                <a:solidFill>
                  <a:srgbClr val="FFFFFF"/>
                </a:solidFill>
                <a:latin typeface="+mj-lt"/>
                <a:ea typeface="+mj-ea"/>
                <a:cs typeface="+mj-cs"/>
              </a:rPr>
              <a:t>Sample Code using several STL elements</a:t>
            </a:r>
          </a:p>
        </p:txBody>
      </p:sp>
      <p:sp>
        <p:nvSpPr>
          <p:cNvPr id="6" name="Rectangle 2">
            <a:extLst>
              <a:ext uri="{FF2B5EF4-FFF2-40B4-BE49-F238E27FC236}">
                <a16:creationId xmlns:a16="http://schemas.microsoft.com/office/drawing/2014/main" id="{1C04A135-EA03-2A4F-B341-BDE7723CE69B}"/>
              </a:ext>
            </a:extLst>
          </p:cNvPr>
          <p:cNvSpPr txBox="1">
            <a:spLocks noChangeArrowheads="1"/>
          </p:cNvSpPr>
          <p:nvPr/>
        </p:nvSpPr>
        <p:spPr bwMode="auto">
          <a:xfrm>
            <a:off x="838661" y="4578114"/>
            <a:ext cx="4467265" cy="124727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ahoma" panose="020B0604030504040204" pitchFamily="34" charset="0"/>
              </a:defRPr>
            </a:lvl2pPr>
            <a:lvl3pPr algn="ctr" rtl="0" eaLnBrk="0" fontAlgn="base" hangingPunct="0">
              <a:spcBef>
                <a:spcPct val="0"/>
              </a:spcBef>
              <a:spcAft>
                <a:spcPct val="0"/>
              </a:spcAft>
              <a:defRPr sz="4400">
                <a:solidFill>
                  <a:schemeClr val="tx2"/>
                </a:solidFill>
                <a:latin typeface="Tahoma" panose="020B0604030504040204" pitchFamily="34" charset="0"/>
              </a:defRPr>
            </a:lvl3pPr>
            <a:lvl4pPr algn="ctr" rtl="0" eaLnBrk="0" fontAlgn="base" hangingPunct="0">
              <a:spcBef>
                <a:spcPct val="0"/>
              </a:spcBef>
              <a:spcAft>
                <a:spcPct val="0"/>
              </a:spcAft>
              <a:defRPr sz="4400">
                <a:solidFill>
                  <a:schemeClr val="tx2"/>
                </a:solidFill>
                <a:latin typeface="Tahoma" panose="020B0604030504040204" pitchFamily="34" charset="0"/>
              </a:defRPr>
            </a:lvl4pPr>
            <a:lvl5pPr algn="ctr" rtl="0" eaLnBrk="0" fontAlgn="base" hangingPunct="0">
              <a:spcBef>
                <a:spcPct val="0"/>
              </a:spcBef>
              <a:spcAft>
                <a:spcPct val="0"/>
              </a:spcAft>
              <a:defRPr sz="4400">
                <a:solidFill>
                  <a:schemeClr val="tx2"/>
                </a:solidFill>
                <a:latin typeface="Tahoma" panose="020B0604030504040204" pitchFamily="34" charset="0"/>
              </a:defRPr>
            </a:lvl5pPr>
            <a:lvl6pPr marL="457200" algn="ctr" rtl="0" fontAlgn="base">
              <a:spcBef>
                <a:spcPct val="0"/>
              </a:spcBef>
              <a:spcAft>
                <a:spcPct val="0"/>
              </a:spcAft>
              <a:defRPr sz="4400">
                <a:solidFill>
                  <a:schemeClr val="tx2"/>
                </a:solidFill>
                <a:latin typeface="Tahoma" panose="020B0604030504040204" pitchFamily="34" charset="0"/>
              </a:defRPr>
            </a:lvl6pPr>
            <a:lvl7pPr marL="914400" algn="ctr" rtl="0" fontAlgn="base">
              <a:spcBef>
                <a:spcPct val="0"/>
              </a:spcBef>
              <a:spcAft>
                <a:spcPct val="0"/>
              </a:spcAft>
              <a:defRPr sz="4400">
                <a:solidFill>
                  <a:schemeClr val="tx2"/>
                </a:solidFill>
                <a:latin typeface="Tahoma" panose="020B0604030504040204" pitchFamily="34" charset="0"/>
              </a:defRPr>
            </a:lvl7pPr>
            <a:lvl8pPr marL="1371600" algn="ctr" rtl="0" fontAlgn="base">
              <a:spcBef>
                <a:spcPct val="0"/>
              </a:spcBef>
              <a:spcAft>
                <a:spcPct val="0"/>
              </a:spcAft>
              <a:defRPr sz="4400">
                <a:solidFill>
                  <a:schemeClr val="tx2"/>
                </a:solidFill>
                <a:latin typeface="Tahoma" panose="020B0604030504040204" pitchFamily="34" charset="0"/>
              </a:defRPr>
            </a:lvl8pPr>
            <a:lvl9pPr marL="1828800" algn="ctr" rtl="0" fontAlgn="base">
              <a:spcBef>
                <a:spcPct val="0"/>
              </a:spcBef>
              <a:spcAft>
                <a:spcPct val="0"/>
              </a:spcAft>
              <a:defRPr sz="4400">
                <a:solidFill>
                  <a:schemeClr val="tx2"/>
                </a:solidFill>
                <a:latin typeface="Tahoma" panose="020B0604030504040204" pitchFamily="34" charset="0"/>
              </a:defRPr>
            </a:lvl9pPr>
          </a:lstStyle>
          <a:p>
            <a:pPr algn="r" eaLnBrk="1" hangingPunct="1">
              <a:lnSpc>
                <a:spcPct val="90000"/>
              </a:lnSpc>
              <a:spcBef>
                <a:spcPts val="1000"/>
              </a:spcBef>
            </a:pPr>
            <a:r>
              <a:rPr lang="en-US" altLang="en-US" sz="2400" kern="1200">
                <a:solidFill>
                  <a:srgbClr val="FFFFFF"/>
                </a:solidFill>
                <a:latin typeface="+mn-lt"/>
                <a:ea typeface="+mn-ea"/>
                <a:cs typeface="+mn-cs"/>
              </a:rPr>
              <a:t>Listing 16.19</a:t>
            </a:r>
          </a:p>
        </p:txBody>
      </p:sp>
      <p:cxnSp>
        <p:nvCxnSpPr>
          <p:cNvPr id="137" name="Straight Connector 136">
            <a:extLst>
              <a:ext uri="{FF2B5EF4-FFF2-40B4-BE49-F238E27FC236}">
                <a16:creationId xmlns:a16="http://schemas.microsoft.com/office/drawing/2014/main" id="{0686AD50-C6DC-4D98-A467-9AC1F3C2D8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23160" y="4424906"/>
            <a:ext cx="274320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5" name="Slide Number Placeholder 5">
            <a:extLst>
              <a:ext uri="{FF2B5EF4-FFF2-40B4-BE49-F238E27FC236}">
                <a16:creationId xmlns:a16="http://schemas.microsoft.com/office/drawing/2014/main" id="{EB5D16A5-8108-3544-87CD-6F024026F852}"/>
              </a:ext>
            </a:extLst>
          </p:cNvPr>
          <p:cNvSpPr>
            <a:spLocks noGrp="1"/>
          </p:cNvSpPr>
          <p:nvPr>
            <p:ph type="sldNum" sz="quarter" idx="12"/>
          </p:nvPr>
        </p:nvSpPr>
        <p:spPr>
          <a:xfrm>
            <a:off x="8148386" y="6397431"/>
            <a:ext cx="547437" cy="365125"/>
          </a:xfrm>
        </p:spPr>
        <p:txBody>
          <a:bodyPr vert="horz" lIns="91440" tIns="45720" rIns="91440" bIns="45720" rtlCol="0" anchor="ctr">
            <a:normAutofit/>
          </a:bodyPr>
          <a:lstStyle/>
          <a:p>
            <a:pPr>
              <a:spcAft>
                <a:spcPts val="600"/>
              </a:spcAft>
              <a:defRPr/>
            </a:pPr>
            <a:fld id="{CDC9CC88-722C-2742-80F3-7A915291D80C}" type="slidenum">
              <a:rPr lang="en-US" altLang="en-US"/>
              <a:pPr>
                <a:spcAft>
                  <a:spcPts val="600"/>
                </a:spcAft>
                <a:defRPr/>
              </a:pPr>
              <a:t>61</a:t>
            </a:fld>
            <a:endParaRPr lang="en-US" altLang="en-US"/>
          </a:p>
        </p:txBody>
      </p:sp>
      <p:sp>
        <p:nvSpPr>
          <p:cNvPr id="139" name="Rectangle 138">
            <a:extLst>
              <a:ext uri="{FF2B5EF4-FFF2-40B4-BE49-F238E27FC236}">
                <a16:creationId xmlns:a16="http://schemas.microsoft.com/office/drawing/2014/main" id="{241208F6-8B1C-4098-9388-150BC8E44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8589" y="476778"/>
            <a:ext cx="2898287" cy="5920653"/>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Object 2">
            <a:extLst>
              <a:ext uri="{FF2B5EF4-FFF2-40B4-BE49-F238E27FC236}">
                <a16:creationId xmlns:a16="http://schemas.microsoft.com/office/drawing/2014/main" id="{BE523F89-965B-DD4B-8D55-4B3B7F72FEB9}"/>
              </a:ext>
            </a:extLst>
          </p:cNvPr>
          <p:cNvGraphicFramePr>
            <a:graphicFrameLocks noChangeAspect="1"/>
          </p:cNvGraphicFramePr>
          <p:nvPr>
            <p:extLst>
              <p:ext uri="{D42A27DB-BD31-4B8C-83A1-F6EECF244321}">
                <p14:modId xmlns:p14="http://schemas.microsoft.com/office/powerpoint/2010/main" val="488293414"/>
              </p:ext>
            </p:extLst>
          </p:nvPr>
        </p:nvGraphicFramePr>
        <p:xfrm>
          <a:off x="6025254" y="2680049"/>
          <a:ext cx="2311400" cy="1459832"/>
        </p:xfrm>
        <a:graphic>
          <a:graphicData uri="http://schemas.openxmlformats.org/presentationml/2006/ole">
            <mc:AlternateContent xmlns:mc="http://schemas.openxmlformats.org/markup-compatibility/2006">
              <mc:Choice xmlns:v="urn:schemas-microsoft-com:vml" Requires="v">
                <p:oleObj spid="_x0000_s9228" name="Document" showAsIcon="1" r:id="rId3" imgW="965200" imgH="609600" progId="Word.Document.12">
                  <p:embed/>
                </p:oleObj>
              </mc:Choice>
              <mc:Fallback>
                <p:oleObj name="Document" showAsIcon="1" r:id="rId3" imgW="965200" imgH="609600" progId="Word.Document.12">
                  <p:embed/>
                  <p:pic>
                    <p:nvPicPr>
                      <p:cNvPr id="0" name=""/>
                      <p:cNvPicPr/>
                      <p:nvPr/>
                    </p:nvPicPr>
                    <p:blipFill>
                      <a:blip r:embed="rId4"/>
                      <a:stretch>
                        <a:fillRect/>
                      </a:stretch>
                    </p:blipFill>
                    <p:spPr>
                      <a:xfrm>
                        <a:off x="6025254" y="2680049"/>
                        <a:ext cx="2311400" cy="1459832"/>
                      </a:xfrm>
                      <a:prstGeom prst="rect">
                        <a:avLst/>
                      </a:prstGeom>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466" name="Rectangle 2">
            <a:extLst>
              <a:ext uri="{FF2B5EF4-FFF2-40B4-BE49-F238E27FC236}">
                <a16:creationId xmlns:a16="http://schemas.microsoft.com/office/drawing/2014/main" id="{4B67FF5D-E83D-8E4A-99AF-5641F98A51B4}"/>
              </a:ext>
            </a:extLst>
          </p:cNvPr>
          <p:cNvSpPr>
            <a:spLocks noGrp="1" noChangeArrowheads="1"/>
          </p:cNvSpPr>
          <p:nvPr>
            <p:ph type="title"/>
          </p:nvPr>
        </p:nvSpPr>
        <p:spPr>
          <a:xfrm>
            <a:off x="628650" y="963877"/>
            <a:ext cx="2620771" cy="4930246"/>
          </a:xfrm>
        </p:spPr>
        <p:txBody>
          <a:bodyPr>
            <a:normAutofit/>
          </a:bodyPr>
          <a:lstStyle/>
          <a:p>
            <a:pPr algn="r" eaLnBrk="1" hangingPunct="1"/>
            <a:r>
              <a:rPr lang="en-US" altLang="en-US">
                <a:solidFill>
                  <a:schemeClr val="accent1"/>
                </a:solidFill>
              </a:rPr>
              <a:t>Sample Application Using STL:</a:t>
            </a:r>
            <a:br>
              <a:rPr lang="en-US" altLang="en-US">
                <a:solidFill>
                  <a:schemeClr val="accent1"/>
                </a:solidFill>
              </a:rPr>
            </a:br>
            <a:r>
              <a:rPr lang="en-US" altLang="en-US">
                <a:solidFill>
                  <a:schemeClr val="accent1"/>
                </a:solidFill>
              </a:rPr>
              <a:t>Stock Performance Reports</a:t>
            </a:r>
          </a:p>
        </p:txBody>
      </p:sp>
      <p:cxnSp>
        <p:nvCxnSpPr>
          <p:cNvPr id="74" name="Straight Connector 7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2467" name="Rectangle 3">
            <a:extLst>
              <a:ext uri="{FF2B5EF4-FFF2-40B4-BE49-F238E27FC236}">
                <a16:creationId xmlns:a16="http://schemas.microsoft.com/office/drawing/2014/main" id="{4EA9D740-0822-234F-B552-08A8EE790E46}"/>
              </a:ext>
            </a:extLst>
          </p:cNvPr>
          <p:cNvSpPr>
            <a:spLocks noGrp="1" noChangeArrowheads="1"/>
          </p:cNvSpPr>
          <p:nvPr>
            <p:ph idx="1"/>
          </p:nvPr>
        </p:nvSpPr>
        <p:spPr>
          <a:xfrm>
            <a:off x="3732023" y="963877"/>
            <a:ext cx="4783327" cy="4930246"/>
          </a:xfrm>
        </p:spPr>
        <p:txBody>
          <a:bodyPr anchor="ctr">
            <a:normAutofit/>
          </a:bodyPr>
          <a:lstStyle/>
          <a:p>
            <a:pPr eaLnBrk="1" hangingPunct="1"/>
            <a:r>
              <a:rPr lang="en-US" altLang="en-US" sz="1900" dirty="0"/>
              <a:t>Problem:</a:t>
            </a:r>
          </a:p>
          <a:p>
            <a:pPr lvl="1" eaLnBrk="1" hangingPunct="1"/>
            <a:r>
              <a:rPr lang="en-US" altLang="en-US" sz="1900" dirty="0"/>
              <a:t>Generate three reports on the daily performance of stocks for an exchange. The data comes from a file (</a:t>
            </a:r>
            <a:r>
              <a:rPr lang="en-US" altLang="en-US" sz="1900" dirty="0" err="1"/>
              <a:t>stockData.txt</a:t>
            </a:r>
            <a:r>
              <a:rPr lang="en-US" altLang="en-US" sz="1900" dirty="0"/>
              <a:t>) of records in the format</a:t>
            </a:r>
          </a:p>
          <a:p>
            <a:pPr lvl="2" eaLnBrk="1" hangingPunct="1">
              <a:buFont typeface="Wingdings" pitchFamily="2" charset="2"/>
              <a:buNone/>
            </a:pPr>
            <a:r>
              <a:rPr lang="en-US" altLang="en-US" sz="1900" dirty="0"/>
              <a:t>&lt;symbol&gt; &lt;opening price&gt; &lt;closing price&gt; &lt;volume&gt;</a:t>
            </a:r>
          </a:p>
          <a:p>
            <a:pPr lvl="1" eaLnBrk="1" hangingPunct="1"/>
            <a:r>
              <a:rPr lang="en-US" altLang="en-US" sz="1900" dirty="0"/>
              <a:t>As can be seen in the sample report:</a:t>
            </a:r>
          </a:p>
          <a:p>
            <a:pPr lvl="2" eaLnBrk="1" hangingPunct="1"/>
            <a:r>
              <a:rPr lang="en-US" altLang="en-US" sz="1900" dirty="0"/>
              <a:t>The first report prints the stock in descending order by percentage of gain</a:t>
            </a:r>
          </a:p>
          <a:p>
            <a:pPr lvl="2" eaLnBrk="1" hangingPunct="1"/>
            <a:r>
              <a:rPr lang="en-US" altLang="en-US" sz="1900" dirty="0"/>
              <a:t>The second report prints the stocks in ascending order by percentage of loss</a:t>
            </a:r>
          </a:p>
          <a:p>
            <a:pPr lvl="2" eaLnBrk="1" hangingPunct="1"/>
            <a:r>
              <a:rPr lang="en-US" altLang="en-US" sz="1900" dirty="0"/>
              <a:t>The third report prints the stocks in descending order by volume</a:t>
            </a:r>
          </a:p>
        </p:txBody>
      </p:sp>
      <p:sp>
        <p:nvSpPr>
          <p:cNvPr id="5" name="Slide Number Placeholder 5">
            <a:extLst>
              <a:ext uri="{FF2B5EF4-FFF2-40B4-BE49-F238E27FC236}">
                <a16:creationId xmlns:a16="http://schemas.microsoft.com/office/drawing/2014/main" id="{EB5D16A5-8108-3544-87CD-6F024026F852}"/>
              </a:ext>
            </a:extLst>
          </p:cNvPr>
          <p:cNvSpPr>
            <a:spLocks noGrp="1"/>
          </p:cNvSpPr>
          <p:nvPr>
            <p:ph type="sldNum" sz="quarter" idx="12"/>
          </p:nvPr>
        </p:nvSpPr>
        <p:spPr>
          <a:xfrm>
            <a:off x="7928637" y="6033479"/>
            <a:ext cx="586712" cy="365125"/>
          </a:xfrm>
        </p:spPr>
        <p:txBody>
          <a:bodyPr>
            <a:normAutofit/>
          </a:bodyPr>
          <a:lstStyle/>
          <a:p>
            <a:pPr>
              <a:spcAft>
                <a:spcPts val="600"/>
              </a:spcAft>
              <a:defRPr/>
            </a:pPr>
            <a:fld id="{CDC9CC88-722C-2742-80F3-7A915291D80C}" type="slidenum">
              <a:rPr lang="en-US" altLang="en-US">
                <a:solidFill>
                  <a:schemeClr val="tx1">
                    <a:alpha val="80000"/>
                  </a:schemeClr>
                </a:solidFill>
              </a:rPr>
              <a:pPr>
                <a:spcAft>
                  <a:spcPts val="600"/>
                </a:spcAft>
                <a:defRPr/>
              </a:pPr>
              <a:t>62</a:t>
            </a:fld>
            <a:endParaRPr lang="en-US" altLang="en-US">
              <a:solidFill>
                <a:schemeClr val="tx1">
                  <a:alpha val="80000"/>
                </a:schemeClr>
              </a:solidFill>
            </a:endParaRPr>
          </a:p>
        </p:txBody>
      </p:sp>
    </p:spTree>
    <p:extLst>
      <p:ext uri="{BB962C8B-B14F-4D97-AF65-F5344CB8AC3E}">
        <p14:creationId xmlns:p14="http://schemas.microsoft.com/office/powerpoint/2010/main" val="8424506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490" name="Rectangle 2">
            <a:extLst>
              <a:ext uri="{FF2B5EF4-FFF2-40B4-BE49-F238E27FC236}">
                <a16:creationId xmlns:a16="http://schemas.microsoft.com/office/drawing/2014/main" id="{8BE57BC7-ED35-DB4F-ADD9-BA4C637FE25C}"/>
              </a:ext>
            </a:extLst>
          </p:cNvPr>
          <p:cNvSpPr>
            <a:spLocks noGrp="1" noChangeArrowheads="1"/>
          </p:cNvSpPr>
          <p:nvPr>
            <p:ph type="title"/>
          </p:nvPr>
        </p:nvSpPr>
        <p:spPr>
          <a:xfrm>
            <a:off x="628650" y="963877"/>
            <a:ext cx="2620771" cy="4930246"/>
          </a:xfrm>
        </p:spPr>
        <p:txBody>
          <a:bodyPr>
            <a:normAutofit/>
          </a:bodyPr>
          <a:lstStyle/>
          <a:p>
            <a:pPr algn="r" eaLnBrk="1" hangingPunct="1"/>
            <a:r>
              <a:rPr lang="en-US" altLang="en-US">
                <a:solidFill>
                  <a:schemeClr val="accent1"/>
                </a:solidFill>
              </a:rPr>
              <a:t>Sample Application Using STL:</a:t>
            </a:r>
            <a:br>
              <a:rPr lang="en-US" altLang="en-US">
                <a:solidFill>
                  <a:schemeClr val="accent1"/>
                </a:solidFill>
              </a:rPr>
            </a:br>
            <a:r>
              <a:rPr lang="en-US" altLang="en-US">
                <a:solidFill>
                  <a:schemeClr val="accent1"/>
                </a:solidFill>
              </a:rPr>
              <a:t>Stock Performance Reports</a:t>
            </a:r>
          </a:p>
        </p:txBody>
      </p:sp>
      <p:cxnSp>
        <p:nvCxnSpPr>
          <p:cNvPr id="74" name="Straight Connector 7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3491" name="Rectangle 3">
            <a:extLst>
              <a:ext uri="{FF2B5EF4-FFF2-40B4-BE49-F238E27FC236}">
                <a16:creationId xmlns:a16="http://schemas.microsoft.com/office/drawing/2014/main" id="{F5B69686-6B63-3A46-920B-B91D7153A0E0}"/>
              </a:ext>
            </a:extLst>
          </p:cNvPr>
          <p:cNvSpPr>
            <a:spLocks noGrp="1" noChangeArrowheads="1"/>
          </p:cNvSpPr>
          <p:nvPr>
            <p:ph idx="1"/>
          </p:nvPr>
        </p:nvSpPr>
        <p:spPr>
          <a:xfrm>
            <a:off x="3732023" y="963877"/>
            <a:ext cx="4783327" cy="4930246"/>
          </a:xfrm>
        </p:spPr>
        <p:txBody>
          <a:bodyPr anchor="ctr">
            <a:normAutofit/>
          </a:bodyPr>
          <a:lstStyle/>
          <a:p>
            <a:pPr eaLnBrk="1" hangingPunct="1"/>
            <a:r>
              <a:rPr lang="en-US" altLang="en-US" dirty="0"/>
              <a:t>Solution: </a:t>
            </a:r>
          </a:p>
          <a:p>
            <a:pPr lvl="1" eaLnBrk="1" hangingPunct="1"/>
            <a:r>
              <a:rPr lang="en-US" altLang="en-US" sz="2100" dirty="0"/>
              <a:t>Create a class Stock to represent stocks as objects with appropriate data and methods</a:t>
            </a:r>
          </a:p>
          <a:p>
            <a:pPr lvl="1" eaLnBrk="1" hangingPunct="1"/>
            <a:r>
              <a:rPr lang="en-US" altLang="en-US" sz="2100" dirty="0"/>
              <a:t>Use STL deque container to hold the Stocks created from data in input file</a:t>
            </a:r>
          </a:p>
          <a:p>
            <a:pPr lvl="1" eaLnBrk="1" hangingPunct="1"/>
            <a:r>
              <a:rPr lang="en-US" altLang="en-US" sz="2100" dirty="0"/>
              <a:t>Use the STL sort algorithm to sort the deque twice</a:t>
            </a:r>
          </a:p>
          <a:p>
            <a:pPr lvl="2" eaLnBrk="1" hangingPunct="1"/>
            <a:r>
              <a:rPr lang="en-US" altLang="en-US" sz="2100" dirty="0"/>
              <a:t>In descending order by percentage of gain</a:t>
            </a:r>
          </a:p>
          <a:p>
            <a:pPr lvl="2" eaLnBrk="1" hangingPunct="1"/>
            <a:r>
              <a:rPr lang="en-US" altLang="en-US" sz="2100" dirty="0"/>
              <a:t>In descending order by volume</a:t>
            </a:r>
          </a:p>
          <a:p>
            <a:pPr lvl="1" eaLnBrk="1" hangingPunct="1"/>
            <a:r>
              <a:rPr lang="en-US" altLang="en-US" sz="2100" dirty="0"/>
              <a:t>Use the STL </a:t>
            </a:r>
            <a:r>
              <a:rPr lang="en-US" altLang="en-US" sz="2100" dirty="0" err="1"/>
              <a:t>for_each</a:t>
            </a:r>
            <a:r>
              <a:rPr lang="en-US" altLang="en-US" sz="2100" dirty="0"/>
              <a:t> algorithm to print the deque’s contents</a:t>
            </a:r>
          </a:p>
        </p:txBody>
      </p:sp>
      <p:sp>
        <p:nvSpPr>
          <p:cNvPr id="5" name="Slide Number Placeholder 5">
            <a:extLst>
              <a:ext uri="{FF2B5EF4-FFF2-40B4-BE49-F238E27FC236}">
                <a16:creationId xmlns:a16="http://schemas.microsoft.com/office/drawing/2014/main" id="{E7C0A531-1AF5-5A44-81F5-63C09A706F75}"/>
              </a:ext>
            </a:extLst>
          </p:cNvPr>
          <p:cNvSpPr>
            <a:spLocks noGrp="1"/>
          </p:cNvSpPr>
          <p:nvPr>
            <p:ph type="sldNum" sz="quarter" idx="12"/>
          </p:nvPr>
        </p:nvSpPr>
        <p:spPr>
          <a:xfrm>
            <a:off x="7928637" y="6033479"/>
            <a:ext cx="586712" cy="365125"/>
          </a:xfrm>
        </p:spPr>
        <p:txBody>
          <a:bodyPr>
            <a:normAutofit/>
          </a:bodyPr>
          <a:lstStyle/>
          <a:p>
            <a:pPr>
              <a:spcAft>
                <a:spcPts val="600"/>
              </a:spcAft>
              <a:defRPr/>
            </a:pPr>
            <a:fld id="{E7647351-123C-DD45-9307-283C7F1D4D12}" type="slidenum">
              <a:rPr lang="en-US" altLang="en-US">
                <a:solidFill>
                  <a:schemeClr val="tx1">
                    <a:alpha val="80000"/>
                  </a:schemeClr>
                </a:solidFill>
              </a:rPr>
              <a:pPr>
                <a:spcAft>
                  <a:spcPts val="600"/>
                </a:spcAft>
                <a:defRPr/>
              </a:pPr>
              <a:t>63</a:t>
            </a:fld>
            <a:endParaRPr lang="en-US" altLang="en-US">
              <a:solidFill>
                <a:schemeClr val="tx1">
                  <a:alpha val="80000"/>
                </a:schemeClr>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514" name="Rectangle 2">
            <a:extLst>
              <a:ext uri="{FF2B5EF4-FFF2-40B4-BE49-F238E27FC236}">
                <a16:creationId xmlns:a16="http://schemas.microsoft.com/office/drawing/2014/main" id="{5C7E33A6-3E27-BE4E-B6F7-FA35D8A2D9C9}"/>
              </a:ext>
            </a:extLst>
          </p:cNvPr>
          <p:cNvSpPr>
            <a:spLocks noGrp="1" noChangeArrowheads="1"/>
          </p:cNvSpPr>
          <p:nvPr>
            <p:ph type="title"/>
          </p:nvPr>
        </p:nvSpPr>
        <p:spPr>
          <a:xfrm>
            <a:off x="628650" y="963877"/>
            <a:ext cx="2620771" cy="4930246"/>
          </a:xfrm>
        </p:spPr>
        <p:txBody>
          <a:bodyPr>
            <a:normAutofit/>
          </a:bodyPr>
          <a:lstStyle/>
          <a:p>
            <a:pPr algn="r" eaLnBrk="1" hangingPunct="1"/>
            <a:r>
              <a:rPr lang="en-US" altLang="en-US">
                <a:solidFill>
                  <a:schemeClr val="accent1"/>
                </a:solidFill>
              </a:rPr>
              <a:t>Sample Application Using STL:</a:t>
            </a:r>
            <a:br>
              <a:rPr lang="en-US" altLang="en-US">
                <a:solidFill>
                  <a:schemeClr val="accent1"/>
                </a:solidFill>
              </a:rPr>
            </a:br>
            <a:r>
              <a:rPr lang="en-US" altLang="en-US">
                <a:solidFill>
                  <a:schemeClr val="accent1"/>
                </a:solidFill>
              </a:rPr>
              <a:t>Stock Performance Reports</a:t>
            </a:r>
          </a:p>
        </p:txBody>
      </p:sp>
      <p:cxnSp>
        <p:nvCxnSpPr>
          <p:cNvPr id="74" name="Straight Connector 7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4515" name="Rectangle 3">
            <a:extLst>
              <a:ext uri="{FF2B5EF4-FFF2-40B4-BE49-F238E27FC236}">
                <a16:creationId xmlns:a16="http://schemas.microsoft.com/office/drawing/2014/main" id="{316CF0AE-6BD1-4C4F-A01C-0F87CC8B9008}"/>
              </a:ext>
            </a:extLst>
          </p:cNvPr>
          <p:cNvSpPr>
            <a:spLocks noGrp="1" noChangeArrowheads="1"/>
          </p:cNvSpPr>
          <p:nvPr>
            <p:ph idx="1"/>
          </p:nvPr>
        </p:nvSpPr>
        <p:spPr>
          <a:xfrm>
            <a:off x="3732023" y="963877"/>
            <a:ext cx="4783327" cy="4930246"/>
          </a:xfrm>
        </p:spPr>
        <p:txBody>
          <a:bodyPr anchor="ctr">
            <a:normAutofit/>
          </a:bodyPr>
          <a:lstStyle/>
          <a:p>
            <a:pPr eaLnBrk="1" hangingPunct="1"/>
            <a:r>
              <a:rPr lang="en-US" altLang="en-US"/>
              <a:t>Advantages of Using STL components:</a:t>
            </a:r>
          </a:p>
          <a:p>
            <a:pPr lvl="1" eaLnBrk="1" hangingPunct="1"/>
            <a:r>
              <a:rPr lang="en-US" altLang="en-US" sz="2100"/>
              <a:t>STL deque container grows dynamically to meet the storage requirements such that there is no need to keep track of the number of elements inserted</a:t>
            </a:r>
          </a:p>
          <a:p>
            <a:pPr lvl="1" eaLnBrk="1" hangingPunct="1"/>
            <a:r>
              <a:rPr lang="en-US" altLang="en-US" sz="2100"/>
              <a:t>STL for_each algorithm eliminates the need for output loops. </a:t>
            </a:r>
          </a:p>
          <a:p>
            <a:pPr lvl="1" eaLnBrk="1" hangingPunct="1"/>
            <a:r>
              <a:rPr lang="en-US" altLang="en-US" sz="2100"/>
              <a:t>The deque methods begin, end, rbegin and rend allow us straightforwardly to output in either regular or reverse order.</a:t>
            </a:r>
          </a:p>
        </p:txBody>
      </p:sp>
      <p:sp>
        <p:nvSpPr>
          <p:cNvPr id="5" name="Slide Number Placeholder 5">
            <a:extLst>
              <a:ext uri="{FF2B5EF4-FFF2-40B4-BE49-F238E27FC236}">
                <a16:creationId xmlns:a16="http://schemas.microsoft.com/office/drawing/2014/main" id="{14441967-7719-AC43-96CE-98A811CB1AB8}"/>
              </a:ext>
            </a:extLst>
          </p:cNvPr>
          <p:cNvSpPr>
            <a:spLocks noGrp="1"/>
          </p:cNvSpPr>
          <p:nvPr>
            <p:ph type="sldNum" sz="quarter" idx="12"/>
          </p:nvPr>
        </p:nvSpPr>
        <p:spPr>
          <a:xfrm>
            <a:off x="7928637" y="6033479"/>
            <a:ext cx="586712" cy="365125"/>
          </a:xfrm>
        </p:spPr>
        <p:txBody>
          <a:bodyPr>
            <a:normAutofit/>
          </a:bodyPr>
          <a:lstStyle/>
          <a:p>
            <a:pPr>
              <a:spcAft>
                <a:spcPts val="600"/>
              </a:spcAft>
              <a:defRPr/>
            </a:pPr>
            <a:fld id="{60F18D3F-D300-984A-B04E-0E4E2F2521C4}" type="slidenum">
              <a:rPr lang="en-US" altLang="en-US">
                <a:solidFill>
                  <a:schemeClr val="tx1">
                    <a:alpha val="80000"/>
                  </a:schemeClr>
                </a:solidFill>
              </a:rPr>
              <a:pPr>
                <a:spcAft>
                  <a:spcPts val="600"/>
                </a:spcAft>
                <a:defRPr/>
              </a:pPr>
              <a:t>64</a:t>
            </a:fld>
            <a:endParaRPr lang="en-US" altLang="en-US">
              <a:solidFill>
                <a:schemeClr val="tx1">
                  <a:alpha val="80000"/>
                </a:schemeClr>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538" name="Rectangle 2">
            <a:extLst>
              <a:ext uri="{FF2B5EF4-FFF2-40B4-BE49-F238E27FC236}">
                <a16:creationId xmlns:a16="http://schemas.microsoft.com/office/drawing/2014/main" id="{5E2FDC12-CFCC-234B-9859-1FE0B06178E7}"/>
              </a:ext>
            </a:extLst>
          </p:cNvPr>
          <p:cNvSpPr>
            <a:spLocks noGrp="1" noChangeArrowheads="1"/>
          </p:cNvSpPr>
          <p:nvPr>
            <p:ph type="title"/>
          </p:nvPr>
        </p:nvSpPr>
        <p:spPr>
          <a:xfrm>
            <a:off x="628650" y="963877"/>
            <a:ext cx="2620771" cy="4930246"/>
          </a:xfrm>
        </p:spPr>
        <p:txBody>
          <a:bodyPr>
            <a:normAutofit/>
          </a:bodyPr>
          <a:lstStyle/>
          <a:p>
            <a:pPr algn="r" eaLnBrk="1" hangingPunct="1"/>
            <a:r>
              <a:rPr lang="en-US" altLang="en-US">
                <a:solidFill>
                  <a:schemeClr val="accent1"/>
                </a:solidFill>
              </a:rPr>
              <a:t>Summary</a:t>
            </a:r>
          </a:p>
        </p:txBody>
      </p:sp>
      <p:cxnSp>
        <p:nvCxnSpPr>
          <p:cNvPr id="74" name="Straight Connector 7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5539" name="Rectangle 3">
            <a:extLst>
              <a:ext uri="{FF2B5EF4-FFF2-40B4-BE49-F238E27FC236}">
                <a16:creationId xmlns:a16="http://schemas.microsoft.com/office/drawing/2014/main" id="{6B75D1E9-8F93-9648-91AF-FDB4C9CC2935}"/>
              </a:ext>
            </a:extLst>
          </p:cNvPr>
          <p:cNvSpPr>
            <a:spLocks noGrp="1" noChangeArrowheads="1"/>
          </p:cNvSpPr>
          <p:nvPr>
            <p:ph idx="1"/>
          </p:nvPr>
        </p:nvSpPr>
        <p:spPr>
          <a:xfrm>
            <a:off x="3732023" y="963877"/>
            <a:ext cx="4783327" cy="4930246"/>
          </a:xfrm>
        </p:spPr>
        <p:txBody>
          <a:bodyPr anchor="ctr">
            <a:normAutofit/>
          </a:bodyPr>
          <a:lstStyle/>
          <a:p>
            <a:pPr eaLnBrk="1" hangingPunct="1"/>
            <a:r>
              <a:rPr lang="en-US" altLang="en-US"/>
              <a:t>We have thus seen, that STL contributes to the application’s overall</a:t>
            </a:r>
          </a:p>
          <a:p>
            <a:pPr lvl="1" eaLnBrk="1" hangingPunct="1"/>
            <a:r>
              <a:rPr lang="en-US" altLang="en-US" sz="2100"/>
              <a:t>Simplicity</a:t>
            </a:r>
          </a:p>
          <a:p>
            <a:pPr lvl="1" eaLnBrk="1" hangingPunct="1"/>
            <a:r>
              <a:rPr lang="en-US" altLang="en-US" sz="2100"/>
              <a:t>Clarity</a:t>
            </a:r>
          </a:p>
          <a:p>
            <a:pPr lvl="1" eaLnBrk="1" hangingPunct="1"/>
            <a:r>
              <a:rPr lang="en-US" altLang="en-US" sz="2100"/>
              <a:t>Efficiency</a:t>
            </a:r>
          </a:p>
          <a:p>
            <a:pPr lvl="1" eaLnBrk="1" hangingPunct="1"/>
            <a:r>
              <a:rPr lang="en-US" altLang="en-US" sz="2100"/>
              <a:t>Robustness</a:t>
            </a:r>
          </a:p>
          <a:p>
            <a:pPr lvl="1" eaLnBrk="1" hangingPunct="1"/>
            <a:endParaRPr lang="en-US" altLang="en-US" sz="2100"/>
          </a:p>
        </p:txBody>
      </p:sp>
      <p:sp>
        <p:nvSpPr>
          <p:cNvPr id="5" name="Slide Number Placeholder 5">
            <a:extLst>
              <a:ext uri="{FF2B5EF4-FFF2-40B4-BE49-F238E27FC236}">
                <a16:creationId xmlns:a16="http://schemas.microsoft.com/office/drawing/2014/main" id="{D30D1B9D-6098-5B43-93E0-F38FFE9E9EC2}"/>
              </a:ext>
            </a:extLst>
          </p:cNvPr>
          <p:cNvSpPr>
            <a:spLocks noGrp="1"/>
          </p:cNvSpPr>
          <p:nvPr>
            <p:ph type="sldNum" sz="quarter" idx="12"/>
          </p:nvPr>
        </p:nvSpPr>
        <p:spPr>
          <a:xfrm>
            <a:off x="7928637" y="6033479"/>
            <a:ext cx="586712" cy="365125"/>
          </a:xfrm>
        </p:spPr>
        <p:txBody>
          <a:bodyPr>
            <a:normAutofit/>
          </a:bodyPr>
          <a:lstStyle/>
          <a:p>
            <a:pPr>
              <a:spcAft>
                <a:spcPts val="600"/>
              </a:spcAft>
              <a:defRPr/>
            </a:pPr>
            <a:fld id="{0FF00944-1154-0D49-B693-68E9029C5F13}" type="slidenum">
              <a:rPr lang="en-US" altLang="en-US">
                <a:solidFill>
                  <a:schemeClr val="tx1">
                    <a:alpha val="80000"/>
                  </a:schemeClr>
                </a:solidFill>
              </a:rPr>
              <a:pPr>
                <a:spcAft>
                  <a:spcPts val="600"/>
                </a:spcAft>
                <a:defRPr/>
              </a:pPr>
              <a:t>65</a:t>
            </a:fld>
            <a:endParaRPr lang="en-US" altLang="en-US">
              <a:solidFill>
                <a:schemeClr val="tx1">
                  <a:alpha val="80000"/>
                </a:schemeClr>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077724" y="-2401326"/>
            <a:ext cx="1354979" cy="8062627"/>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47D0EBE-10A8-EB44-854F-0508FB42D72F}"/>
              </a:ext>
            </a:extLst>
          </p:cNvPr>
          <p:cNvSpPr>
            <a:spLocks noGrp="1"/>
          </p:cNvSpPr>
          <p:nvPr>
            <p:ph type="title"/>
          </p:nvPr>
        </p:nvSpPr>
        <p:spPr>
          <a:xfrm>
            <a:off x="965199" y="1204109"/>
            <a:ext cx="7517548" cy="857894"/>
          </a:xfrm>
        </p:spPr>
        <p:txBody>
          <a:bodyPr>
            <a:normAutofit/>
          </a:bodyPr>
          <a:lstStyle/>
          <a:p>
            <a:r>
              <a:rPr lang="en-US" sz="3500">
                <a:solidFill>
                  <a:srgbClr val="FFFFFF"/>
                </a:solidFill>
              </a:rPr>
              <a:t>Listings from Textbook</a:t>
            </a:r>
          </a:p>
        </p:txBody>
      </p:sp>
      <p:sp>
        <p:nvSpPr>
          <p:cNvPr id="4" name="Slide Number Placeholder 3">
            <a:extLst>
              <a:ext uri="{FF2B5EF4-FFF2-40B4-BE49-F238E27FC236}">
                <a16:creationId xmlns:a16="http://schemas.microsoft.com/office/drawing/2014/main" id="{D4895F7E-C482-D747-B42A-175153E7AD8E}"/>
              </a:ext>
            </a:extLst>
          </p:cNvPr>
          <p:cNvSpPr>
            <a:spLocks noGrp="1"/>
          </p:cNvSpPr>
          <p:nvPr>
            <p:ph type="sldNum" sz="quarter" idx="12"/>
          </p:nvPr>
        </p:nvSpPr>
        <p:spPr>
          <a:xfrm>
            <a:off x="6457950" y="6356350"/>
            <a:ext cx="2057400" cy="365125"/>
          </a:xfrm>
        </p:spPr>
        <p:txBody>
          <a:bodyPr>
            <a:normAutofit/>
          </a:bodyPr>
          <a:lstStyle/>
          <a:p>
            <a:pPr>
              <a:spcAft>
                <a:spcPts val="600"/>
              </a:spcAft>
              <a:defRPr/>
            </a:pPr>
            <a:fld id="{E26F4647-1A88-EA4C-BA99-D15E4A5BD761}" type="slidenum">
              <a:rPr lang="en-US" altLang="en-US" sz="1000">
                <a:solidFill>
                  <a:prstClr val="black">
                    <a:tint val="75000"/>
                  </a:prstClr>
                </a:solidFill>
              </a:rPr>
              <a:pPr>
                <a:spcAft>
                  <a:spcPts val="600"/>
                </a:spcAft>
                <a:defRPr/>
              </a:pPr>
              <a:t>66</a:t>
            </a:fld>
            <a:endParaRPr lang="en-US" altLang="en-US" sz="1000">
              <a:solidFill>
                <a:prstClr val="black">
                  <a:tint val="75000"/>
                </a:prstClr>
              </a:solidFill>
            </a:endParaRPr>
          </a:p>
        </p:txBody>
      </p:sp>
      <p:graphicFrame>
        <p:nvGraphicFramePr>
          <p:cNvPr id="5" name="Content Placeholder 4">
            <a:extLst>
              <a:ext uri="{FF2B5EF4-FFF2-40B4-BE49-F238E27FC236}">
                <a16:creationId xmlns:a16="http://schemas.microsoft.com/office/drawing/2014/main" id="{EE7906FC-D41E-2F4F-A628-6897B770AD2C}"/>
              </a:ext>
            </a:extLst>
          </p:cNvPr>
          <p:cNvGraphicFramePr>
            <a:graphicFrameLocks noGrp="1"/>
          </p:cNvGraphicFramePr>
          <p:nvPr>
            <p:ph idx="1"/>
            <p:extLst>
              <p:ext uri="{D42A27DB-BD31-4B8C-83A1-F6EECF244321}">
                <p14:modId xmlns:p14="http://schemas.microsoft.com/office/powerpoint/2010/main" val="2041035041"/>
              </p:ext>
            </p:extLst>
          </p:nvPr>
        </p:nvGraphicFramePr>
        <p:xfrm>
          <a:off x="1648810" y="2962275"/>
          <a:ext cx="6183328" cy="2819400"/>
        </p:xfrm>
        <a:graphic>
          <a:graphicData uri="http://schemas.openxmlformats.org/drawingml/2006/table">
            <a:tbl>
              <a:tblPr firstRow="1" bandRow="1">
                <a:tableStyleId>{BC89EF96-8CEA-46FF-86C4-4CE0E7609802}</a:tableStyleId>
              </a:tblPr>
              <a:tblGrid>
                <a:gridCol w="2977980">
                  <a:extLst>
                    <a:ext uri="{9D8B030D-6E8A-4147-A177-3AD203B41FA5}">
                      <a16:colId xmlns:a16="http://schemas.microsoft.com/office/drawing/2014/main" val="2617376286"/>
                    </a:ext>
                  </a:extLst>
                </a:gridCol>
                <a:gridCol w="3205348">
                  <a:extLst>
                    <a:ext uri="{9D8B030D-6E8A-4147-A177-3AD203B41FA5}">
                      <a16:colId xmlns:a16="http://schemas.microsoft.com/office/drawing/2014/main" val="449556398"/>
                    </a:ext>
                  </a:extLst>
                </a:gridCol>
              </a:tblGrid>
              <a:tr h="563880">
                <a:tc>
                  <a:txBody>
                    <a:bodyPr/>
                    <a:lstStyle/>
                    <a:p>
                      <a:pPr algn="l"/>
                      <a:r>
                        <a:rPr lang="en-US" sz="1900" b="0"/>
                        <a:t>Vector</a:t>
                      </a:r>
                    </a:p>
                  </a:txBody>
                  <a:tcPr marL="128155" marR="128155" marT="64077" marB="64077"/>
                </a:tc>
                <a:tc>
                  <a:txBody>
                    <a:bodyPr/>
                    <a:lstStyle/>
                    <a:p>
                      <a:pPr algn="l"/>
                      <a:r>
                        <a:rPr lang="en-US" sz="1900" b="0"/>
                        <a:t>16.7  to 16.9</a:t>
                      </a:r>
                    </a:p>
                  </a:txBody>
                  <a:tcPr marL="128155" marR="128155" marT="64077" marB="64077"/>
                </a:tc>
                <a:extLst>
                  <a:ext uri="{0D108BD9-81ED-4DB2-BD59-A6C34878D82A}">
                    <a16:rowId xmlns:a16="http://schemas.microsoft.com/office/drawing/2014/main" val="1409652957"/>
                  </a:ext>
                </a:extLst>
              </a:tr>
              <a:tr h="563880">
                <a:tc>
                  <a:txBody>
                    <a:bodyPr/>
                    <a:lstStyle/>
                    <a:p>
                      <a:pPr algn="l"/>
                      <a:r>
                        <a:rPr lang="en-US" sz="1900" b="0"/>
                        <a:t>Iterators</a:t>
                      </a:r>
                    </a:p>
                  </a:txBody>
                  <a:tcPr marL="128155" marR="128155" marT="64077" marB="64077"/>
                </a:tc>
                <a:tc>
                  <a:txBody>
                    <a:bodyPr/>
                    <a:lstStyle/>
                    <a:p>
                      <a:pPr algn="l"/>
                      <a:r>
                        <a:rPr lang="en-US" sz="1900" b="0"/>
                        <a:t>16.10 and 16.11</a:t>
                      </a:r>
                    </a:p>
                  </a:txBody>
                  <a:tcPr marL="128155" marR="128155" marT="64077" marB="64077"/>
                </a:tc>
                <a:extLst>
                  <a:ext uri="{0D108BD9-81ED-4DB2-BD59-A6C34878D82A}">
                    <a16:rowId xmlns:a16="http://schemas.microsoft.com/office/drawing/2014/main" val="733167840"/>
                  </a:ext>
                </a:extLst>
              </a:tr>
              <a:tr h="563880">
                <a:tc>
                  <a:txBody>
                    <a:bodyPr/>
                    <a:lstStyle/>
                    <a:p>
                      <a:pPr algn="l"/>
                      <a:r>
                        <a:rPr lang="en-US" sz="1900" b="0"/>
                        <a:t>List</a:t>
                      </a:r>
                    </a:p>
                  </a:txBody>
                  <a:tcPr marL="128155" marR="128155" marT="64077" marB="64077"/>
                </a:tc>
                <a:tc>
                  <a:txBody>
                    <a:bodyPr/>
                    <a:lstStyle/>
                    <a:p>
                      <a:pPr algn="l"/>
                      <a:r>
                        <a:rPr lang="en-US" sz="1900" b="0"/>
                        <a:t>16.12</a:t>
                      </a:r>
                    </a:p>
                  </a:txBody>
                  <a:tcPr marL="128155" marR="128155" marT="64077" marB="64077"/>
                </a:tc>
                <a:extLst>
                  <a:ext uri="{0D108BD9-81ED-4DB2-BD59-A6C34878D82A}">
                    <a16:rowId xmlns:a16="http://schemas.microsoft.com/office/drawing/2014/main" val="1511447986"/>
                  </a:ext>
                </a:extLst>
              </a:tr>
              <a:tr h="563880">
                <a:tc>
                  <a:txBody>
                    <a:bodyPr/>
                    <a:lstStyle/>
                    <a:p>
                      <a:pPr algn="l"/>
                      <a:r>
                        <a:rPr lang="en-US" sz="1900" b="0"/>
                        <a:t>Associative </a:t>
                      </a:r>
                    </a:p>
                  </a:txBody>
                  <a:tcPr marL="128155" marR="128155" marT="64077" marB="64077"/>
                </a:tc>
                <a:tc>
                  <a:txBody>
                    <a:bodyPr/>
                    <a:lstStyle/>
                    <a:p>
                      <a:pPr algn="l"/>
                      <a:r>
                        <a:rPr lang="en-US" sz="1900" b="0"/>
                        <a:t>16.13 and 16.14</a:t>
                      </a:r>
                    </a:p>
                  </a:txBody>
                  <a:tcPr marL="128155" marR="128155" marT="64077" marB="64077"/>
                </a:tc>
                <a:extLst>
                  <a:ext uri="{0D108BD9-81ED-4DB2-BD59-A6C34878D82A}">
                    <a16:rowId xmlns:a16="http://schemas.microsoft.com/office/drawing/2014/main" val="2972810880"/>
                  </a:ext>
                </a:extLst>
              </a:tr>
              <a:tr h="563880">
                <a:tc>
                  <a:txBody>
                    <a:bodyPr/>
                    <a:lstStyle/>
                    <a:p>
                      <a:pPr algn="l"/>
                      <a:r>
                        <a:rPr lang="en-US" sz="1900" b="0"/>
                        <a:t>Smart Pointers</a:t>
                      </a:r>
                    </a:p>
                  </a:txBody>
                  <a:tcPr marL="128155" marR="128155" marT="64077" marB="64077"/>
                </a:tc>
                <a:tc>
                  <a:txBody>
                    <a:bodyPr/>
                    <a:lstStyle/>
                    <a:p>
                      <a:pPr algn="l"/>
                      <a:r>
                        <a:rPr lang="en-US" sz="1900" b="0"/>
                        <a:t>16.5 and 16.6</a:t>
                      </a:r>
                    </a:p>
                  </a:txBody>
                  <a:tcPr marL="128155" marR="128155" marT="64077" marB="64077"/>
                </a:tc>
                <a:extLst>
                  <a:ext uri="{0D108BD9-81ED-4DB2-BD59-A6C34878D82A}">
                    <a16:rowId xmlns:a16="http://schemas.microsoft.com/office/drawing/2014/main" val="1072117307"/>
                  </a:ext>
                </a:extLst>
              </a:tr>
            </a:tbl>
          </a:graphicData>
        </a:graphic>
      </p:graphicFrame>
    </p:spTree>
    <p:extLst>
      <p:ext uri="{BB962C8B-B14F-4D97-AF65-F5344CB8AC3E}">
        <p14:creationId xmlns:p14="http://schemas.microsoft.com/office/powerpoint/2010/main" val="3514171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6" name="Rectangle 2">
            <a:extLst>
              <a:ext uri="{FF2B5EF4-FFF2-40B4-BE49-F238E27FC236}">
                <a16:creationId xmlns:a16="http://schemas.microsoft.com/office/drawing/2014/main" id="{ACE73DD5-AF9A-CA40-A607-932F3E2ABA46}"/>
              </a:ext>
            </a:extLst>
          </p:cNvPr>
          <p:cNvSpPr>
            <a:spLocks noGrp="1" noChangeArrowheads="1"/>
          </p:cNvSpPr>
          <p:nvPr>
            <p:ph type="title"/>
          </p:nvPr>
        </p:nvSpPr>
        <p:spPr>
          <a:xfrm>
            <a:off x="628650" y="963877"/>
            <a:ext cx="2620771" cy="4930246"/>
          </a:xfrm>
        </p:spPr>
        <p:txBody>
          <a:bodyPr>
            <a:normAutofit/>
          </a:bodyPr>
          <a:lstStyle/>
          <a:p>
            <a:pPr algn="r" eaLnBrk="1" hangingPunct="1"/>
            <a:r>
              <a:rPr lang="en-US" altLang="en-US">
                <a:solidFill>
                  <a:schemeClr val="accent1"/>
                </a:solidFill>
              </a:rPr>
              <a:t>STL Containers</a:t>
            </a:r>
          </a:p>
        </p:txBody>
      </p:sp>
      <p:cxnSp>
        <p:nvCxnSpPr>
          <p:cNvPr id="74" name="Straight Connector 7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267" name="Rectangle 3">
            <a:extLst>
              <a:ext uri="{FF2B5EF4-FFF2-40B4-BE49-F238E27FC236}">
                <a16:creationId xmlns:a16="http://schemas.microsoft.com/office/drawing/2014/main" id="{D0F6B389-BAF8-B44A-948C-5C33F1DD3EAA}"/>
              </a:ext>
            </a:extLst>
          </p:cNvPr>
          <p:cNvSpPr>
            <a:spLocks noGrp="1" noChangeArrowheads="1"/>
          </p:cNvSpPr>
          <p:nvPr>
            <p:ph idx="1"/>
          </p:nvPr>
        </p:nvSpPr>
        <p:spPr>
          <a:xfrm>
            <a:off x="3732023" y="963877"/>
            <a:ext cx="4783327" cy="4930246"/>
          </a:xfrm>
        </p:spPr>
        <p:txBody>
          <a:bodyPr anchor="ctr">
            <a:normAutofit/>
          </a:bodyPr>
          <a:lstStyle/>
          <a:p>
            <a:pPr eaLnBrk="1" hangingPunct="1"/>
            <a:r>
              <a:rPr lang="en-US" altLang="en-US"/>
              <a:t>The STL containers are classified into three categories:</a:t>
            </a:r>
          </a:p>
          <a:p>
            <a:pPr lvl="1" eaLnBrk="1" hangingPunct="1"/>
            <a:r>
              <a:rPr lang="en-US" altLang="en-US" sz="2100"/>
              <a:t>Sequence containers (also called sequential containers)</a:t>
            </a:r>
          </a:p>
          <a:p>
            <a:pPr lvl="1" eaLnBrk="1" hangingPunct="1"/>
            <a:r>
              <a:rPr lang="en-US" altLang="en-US" sz="2100"/>
              <a:t>Associative containers</a:t>
            </a:r>
          </a:p>
          <a:p>
            <a:pPr lvl="1" eaLnBrk="1" hangingPunct="1"/>
            <a:r>
              <a:rPr lang="en-US" altLang="en-US" sz="2100"/>
              <a:t>Container adapters</a:t>
            </a:r>
          </a:p>
        </p:txBody>
      </p:sp>
      <p:sp>
        <p:nvSpPr>
          <p:cNvPr id="5" name="Slide Number Placeholder 5">
            <a:extLst>
              <a:ext uri="{FF2B5EF4-FFF2-40B4-BE49-F238E27FC236}">
                <a16:creationId xmlns:a16="http://schemas.microsoft.com/office/drawing/2014/main" id="{4B6098AF-9517-554F-ABAC-563C0AB3E741}"/>
              </a:ext>
            </a:extLst>
          </p:cNvPr>
          <p:cNvSpPr>
            <a:spLocks noGrp="1"/>
          </p:cNvSpPr>
          <p:nvPr>
            <p:ph type="sldNum" sz="quarter" idx="12"/>
          </p:nvPr>
        </p:nvSpPr>
        <p:spPr>
          <a:xfrm>
            <a:off x="7928637" y="6033479"/>
            <a:ext cx="586712" cy="365125"/>
          </a:xfrm>
        </p:spPr>
        <p:txBody>
          <a:bodyPr>
            <a:normAutofit/>
          </a:bodyPr>
          <a:lstStyle/>
          <a:p>
            <a:pPr>
              <a:spcAft>
                <a:spcPts val="600"/>
              </a:spcAft>
              <a:defRPr/>
            </a:pPr>
            <a:fld id="{4576861A-32A5-8D42-9480-8DAE2E765384}" type="slidenum">
              <a:rPr lang="en-US" altLang="en-US">
                <a:solidFill>
                  <a:schemeClr val="tx1">
                    <a:alpha val="80000"/>
                  </a:schemeClr>
                </a:solidFill>
              </a:rPr>
              <a:pPr>
                <a:spcAft>
                  <a:spcPts val="600"/>
                </a:spcAft>
                <a:defRPr/>
              </a:pPr>
              <a:t>7</a:t>
            </a:fld>
            <a:endParaRPr lang="en-US" altLang="en-US">
              <a:solidFill>
                <a:schemeClr val="tx1">
                  <a:alpha val="8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90" name="Rectangle 72">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663" y="311449"/>
            <a:ext cx="3249230"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585" name="Title 1">
            <a:extLst>
              <a:ext uri="{FF2B5EF4-FFF2-40B4-BE49-F238E27FC236}">
                <a16:creationId xmlns:a16="http://schemas.microsoft.com/office/drawing/2014/main" id="{4CECBA29-0FCB-7046-BE98-2534F752D223}"/>
              </a:ext>
            </a:extLst>
          </p:cNvPr>
          <p:cNvSpPr>
            <a:spLocks noGrp="1" noChangeArrowheads="1"/>
          </p:cNvSpPr>
          <p:nvPr>
            <p:ph type="title"/>
          </p:nvPr>
        </p:nvSpPr>
        <p:spPr>
          <a:xfrm>
            <a:off x="557212" y="742951"/>
            <a:ext cx="2607469" cy="4962524"/>
          </a:xfrm>
        </p:spPr>
        <p:txBody>
          <a:bodyPr vert="horz" lIns="91440" tIns="45720" rIns="91440" bIns="45720" rtlCol="0" anchor="ctr">
            <a:normAutofit/>
          </a:bodyPr>
          <a:lstStyle/>
          <a:p>
            <a:pPr algn="ctr" defTabSz="914400"/>
            <a:r>
              <a:rPr lang="en-US" altLang="en-US" sz="4200" kern="1200">
                <a:solidFill>
                  <a:srgbClr val="FFFFFF"/>
                </a:solidFill>
                <a:latin typeface="+mj-lt"/>
                <a:ea typeface="+mj-ea"/>
                <a:cs typeface="+mj-cs"/>
              </a:rPr>
              <a:t>Basic Container Properties</a:t>
            </a:r>
          </a:p>
        </p:txBody>
      </p:sp>
      <p:pic>
        <p:nvPicPr>
          <p:cNvPr id="67588" name="Content Placeholder 5">
            <a:extLst>
              <a:ext uri="{FF2B5EF4-FFF2-40B4-BE49-F238E27FC236}">
                <a16:creationId xmlns:a16="http://schemas.microsoft.com/office/drawing/2014/main" id="{467E53CB-F24A-884B-9C95-A97A4FD1E2B8}"/>
              </a:ext>
            </a:extLst>
          </p:cNvPr>
          <p:cNvPicPr>
            <a:picLocks noChangeAspect="1"/>
          </p:cNvPicPr>
          <p:nvPr/>
        </p:nvPicPr>
        <p:blipFill>
          <a:blip r:embed="rId2">
            <a:extLst>
              <a:ext uri="{BEBA8EAE-BF5A-486C-A8C5-ECC9F3942E4B}">
                <a14:imgProps xmlns:a14="http://schemas.microsoft.com/office/drawing/2010/main">
                  <a14:imgLayer>
                    <a14:imgEffect>
                      <a14:sharpenSoften amount="50000"/>
                    </a14:imgEffect>
                  </a14:imgLayer>
                </a14:imgProps>
              </a:ext>
            </a:extLst>
          </a:blip>
          <a:stretch>
            <a:fillRect/>
          </a:stretch>
        </p:blipFill>
        <p:spPr>
          <a:xfrm>
            <a:off x="3865366" y="832357"/>
            <a:ext cx="4915159" cy="5201228"/>
          </a:xfrm>
          <a:prstGeom prst="rect">
            <a:avLst/>
          </a:prstGeom>
        </p:spPr>
      </p:pic>
      <p:sp>
        <p:nvSpPr>
          <p:cNvPr id="4" name="Slide Number Placeholder 3">
            <a:extLst>
              <a:ext uri="{FF2B5EF4-FFF2-40B4-BE49-F238E27FC236}">
                <a16:creationId xmlns:a16="http://schemas.microsoft.com/office/drawing/2014/main" id="{5805A0A2-82DE-2E49-836F-B26AFD417FEE}"/>
              </a:ext>
            </a:extLst>
          </p:cNvPr>
          <p:cNvSpPr>
            <a:spLocks noGrp="1"/>
          </p:cNvSpPr>
          <p:nvPr>
            <p:ph type="sldNum" sz="quarter" idx="12"/>
          </p:nvPr>
        </p:nvSpPr>
        <p:spPr>
          <a:xfrm>
            <a:off x="8194737" y="6423025"/>
            <a:ext cx="578644" cy="365125"/>
          </a:xfrm>
        </p:spPr>
        <p:txBody>
          <a:bodyPr vert="horz" lIns="91440" tIns="45720" rIns="91440" bIns="45720" rtlCol="0" anchor="ctr">
            <a:normAutofit/>
          </a:bodyPr>
          <a:lstStyle/>
          <a:p>
            <a:pPr>
              <a:spcAft>
                <a:spcPts val="600"/>
              </a:spcAft>
              <a:defRPr/>
            </a:pPr>
            <a:fld id="{FEEBBFF0-3F44-794D-AF44-0CB593607600}" type="slidenum">
              <a:rPr lang="en-US" altLang="en-US" sz="1200"/>
              <a:pPr>
                <a:spcAft>
                  <a:spcPts val="600"/>
                </a:spcAft>
                <a:defRPr/>
              </a:pPr>
              <a:t>8</a:t>
            </a:fld>
            <a:endParaRPr lang="en-US" altLang="en-US"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348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609" name="Title 1">
            <a:extLst>
              <a:ext uri="{FF2B5EF4-FFF2-40B4-BE49-F238E27FC236}">
                <a16:creationId xmlns:a16="http://schemas.microsoft.com/office/drawing/2014/main" id="{32CA19D0-BC4B-D140-819F-64BBA2C2FF53}"/>
              </a:ext>
            </a:extLst>
          </p:cNvPr>
          <p:cNvSpPr>
            <a:spLocks noGrp="1" noChangeArrowheads="1"/>
          </p:cNvSpPr>
          <p:nvPr>
            <p:ph type="title"/>
          </p:nvPr>
        </p:nvSpPr>
        <p:spPr>
          <a:xfrm>
            <a:off x="394554" y="466578"/>
            <a:ext cx="8354891" cy="930447"/>
          </a:xfrm>
        </p:spPr>
        <p:txBody>
          <a:bodyPr vert="horz" lIns="91440" tIns="45720" rIns="91440" bIns="45720" rtlCol="0" anchor="b">
            <a:normAutofit/>
          </a:bodyPr>
          <a:lstStyle/>
          <a:p>
            <a:pPr algn="ctr" defTabSz="914400"/>
            <a:r>
              <a:rPr lang="en-US" altLang="en-US" sz="4700" kern="1200">
                <a:solidFill>
                  <a:srgbClr val="FFFFFF"/>
                </a:solidFill>
                <a:latin typeface="+mj-lt"/>
                <a:ea typeface="+mj-ea"/>
                <a:cs typeface="+mj-cs"/>
              </a:rPr>
              <a:t>C++ 11 Container Requirements</a:t>
            </a:r>
          </a:p>
        </p:txBody>
      </p:sp>
      <p:cxnSp>
        <p:nvCxnSpPr>
          <p:cNvPr id="75" name="Straight Connector 7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144863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8612" name="Picture 4">
            <a:extLst>
              <a:ext uri="{FF2B5EF4-FFF2-40B4-BE49-F238E27FC236}">
                <a16:creationId xmlns:a16="http://schemas.microsoft.com/office/drawing/2014/main" id="{40CAA9DC-DB1D-3E48-9E51-A2A2B6E6B1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87" y="2509911"/>
            <a:ext cx="7724901" cy="39976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A16A7695-020D-AC48-81D5-A229F956317B}"/>
              </a:ext>
            </a:extLst>
          </p:cNvPr>
          <p:cNvSpPr>
            <a:spLocks noGrp="1"/>
          </p:cNvSpPr>
          <p:nvPr>
            <p:ph type="sldNum" sz="quarter" idx="12"/>
          </p:nvPr>
        </p:nvSpPr>
        <p:spPr>
          <a:xfrm>
            <a:off x="6457950" y="6522430"/>
            <a:ext cx="2057400" cy="347472"/>
          </a:xfrm>
        </p:spPr>
        <p:txBody>
          <a:bodyPr vert="horz" lIns="91440" tIns="45720" rIns="91440" bIns="45720" rtlCol="0" anchor="ctr">
            <a:normAutofit/>
          </a:bodyPr>
          <a:lstStyle/>
          <a:p>
            <a:pPr>
              <a:spcAft>
                <a:spcPts val="600"/>
              </a:spcAft>
              <a:defRPr/>
            </a:pPr>
            <a:fld id="{F66156C4-A44A-184B-A1AA-100555A9E60A}" type="slidenum">
              <a:rPr lang="en-US" altLang="en-US" sz="1000">
                <a:solidFill>
                  <a:srgbClr val="898989"/>
                </a:solidFill>
              </a:rPr>
              <a:pPr>
                <a:spcAft>
                  <a:spcPts val="600"/>
                </a:spcAft>
                <a:defRPr/>
              </a:pPr>
              <a:t>9</a:t>
            </a:fld>
            <a:endParaRPr lang="en-US" altLang="en-US" sz="1000">
              <a:solidFill>
                <a:srgbClr val="898989"/>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2828</Words>
  <Application>Microsoft Macintosh PowerPoint</Application>
  <PresentationFormat>On-screen Show (4:3)</PresentationFormat>
  <Paragraphs>354</Paragraphs>
  <Slides>66</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66</vt:i4>
      </vt:variant>
    </vt:vector>
  </HeadingPairs>
  <TitlesOfParts>
    <vt:vector size="75" baseType="lpstr">
      <vt:lpstr>Arial</vt:lpstr>
      <vt:lpstr>Calibri</vt:lpstr>
      <vt:lpstr>Calibri Light</vt:lpstr>
      <vt:lpstr>Gill Sans MT</vt:lpstr>
      <vt:lpstr>Times New Roman</vt:lpstr>
      <vt:lpstr>Wingdings</vt:lpstr>
      <vt:lpstr>Office Theme</vt:lpstr>
      <vt:lpstr>Document</vt:lpstr>
      <vt:lpstr>Microsoft Word Document</vt:lpstr>
      <vt:lpstr>Templates and the Standard Template Library</vt:lpstr>
      <vt:lpstr>Standard Template Library</vt:lpstr>
      <vt:lpstr>Component of STL</vt:lpstr>
      <vt:lpstr>PowerPoint Presentation</vt:lpstr>
      <vt:lpstr>Why Use STL?</vt:lpstr>
      <vt:lpstr>Why Use STL?</vt:lpstr>
      <vt:lpstr>STL Containers</vt:lpstr>
      <vt:lpstr>Basic Container Properties</vt:lpstr>
      <vt:lpstr>C++ 11 Container Requirements</vt:lpstr>
      <vt:lpstr>Sequence Containers</vt:lpstr>
      <vt:lpstr>Associative Containers</vt:lpstr>
      <vt:lpstr>Container Adapters</vt:lpstr>
      <vt:lpstr>Sequence Container: vector</vt:lpstr>
      <vt:lpstr>Sequence Container: vector</vt:lpstr>
      <vt:lpstr>Sequence Container: vector</vt:lpstr>
      <vt:lpstr>Sequence Container: vector</vt:lpstr>
      <vt:lpstr>Sequence Container: vector</vt:lpstr>
      <vt:lpstr>Sequence Container: vector</vt:lpstr>
      <vt:lpstr>Sequence Container: vector</vt:lpstr>
      <vt:lpstr>Sequence Container Requirements </vt:lpstr>
      <vt:lpstr>Sequence Container Requirements - Optional</vt:lpstr>
      <vt:lpstr>Sequence Container: deque</vt:lpstr>
      <vt:lpstr>Sequence Container: deque</vt:lpstr>
      <vt:lpstr>Sequence Container: deque</vt:lpstr>
      <vt:lpstr>Sequence Container: list</vt:lpstr>
      <vt:lpstr>Sequence Container: list</vt:lpstr>
      <vt:lpstr>Sequence Containers: a comparison</vt:lpstr>
      <vt:lpstr>Associative Containers: set &amp; multiset</vt:lpstr>
      <vt:lpstr>Associative Containers: map &amp; multimap</vt:lpstr>
      <vt:lpstr>Container Adapter: stack</vt:lpstr>
      <vt:lpstr>Container Adapter: queue </vt:lpstr>
      <vt:lpstr>STL Algorithms</vt:lpstr>
      <vt:lpstr>STL Algorithms</vt:lpstr>
      <vt:lpstr>STL Algorithms</vt:lpstr>
      <vt:lpstr>STL Algorithms</vt:lpstr>
      <vt:lpstr>STL Algorithms</vt:lpstr>
      <vt:lpstr>STL Algorithms</vt:lpstr>
      <vt:lpstr>STL Algorithms</vt:lpstr>
      <vt:lpstr>STL Algorithms</vt:lpstr>
      <vt:lpstr>STL Algorithms</vt:lpstr>
      <vt:lpstr>STL Algorithms</vt:lpstr>
      <vt:lpstr>STL Algorithms</vt:lpstr>
      <vt:lpstr>STL Algorithms</vt:lpstr>
      <vt:lpstr>STL Algorithms</vt:lpstr>
      <vt:lpstr>STL Iterators</vt:lpstr>
      <vt:lpstr>Types of Iterators</vt:lpstr>
      <vt:lpstr>Input Iterators</vt:lpstr>
      <vt:lpstr>Operations on an Input Operator</vt:lpstr>
      <vt:lpstr>Output Iterators</vt:lpstr>
      <vt:lpstr>Operations on an Output Operator</vt:lpstr>
      <vt:lpstr>Forward Iterators</vt:lpstr>
      <vt:lpstr>Operations on a Forward Iterator</vt:lpstr>
      <vt:lpstr>Bidirectional Iterators</vt:lpstr>
      <vt:lpstr>Random Access Iterators</vt:lpstr>
      <vt:lpstr>Additional Operations on a Random Access Iterator</vt:lpstr>
      <vt:lpstr>Iterator Capabilities</vt:lpstr>
      <vt:lpstr>typedef iterator</vt:lpstr>
      <vt:lpstr>typedef const_iterator</vt:lpstr>
      <vt:lpstr>Stream Iterators</vt:lpstr>
      <vt:lpstr>Other additions to C++ 11</vt:lpstr>
      <vt:lpstr>Sample Code using several STL elements</vt:lpstr>
      <vt:lpstr>Sample Application Using STL: Stock Performance Reports</vt:lpstr>
      <vt:lpstr>Sample Application Using STL: Stock Performance Reports</vt:lpstr>
      <vt:lpstr>Sample Application Using STL: Stock Performance Reports</vt:lpstr>
      <vt:lpstr>Summary</vt:lpstr>
      <vt:lpstr>Listings from Textbook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Templates and the Standard Template Library</dc:title>
  <dc:creator>Anita George</dc:creator>
  <cp:lastModifiedBy>Anita George</cp:lastModifiedBy>
  <cp:revision>4</cp:revision>
  <dcterms:created xsi:type="dcterms:W3CDTF">2019-02-23T08:42:52Z</dcterms:created>
  <dcterms:modified xsi:type="dcterms:W3CDTF">2019-02-25T22:16:30Z</dcterms:modified>
</cp:coreProperties>
</file>