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08A24-3AEB-5E49-AA76-58E5047BF882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10F1CC-07FA-B043-8C20-B7B5E47352CA}">
      <dgm:prSet phldrT="[Text]"/>
      <dgm:spPr/>
      <dgm:t>
        <a:bodyPr/>
        <a:lstStyle/>
        <a:p>
          <a:r>
            <a:rPr lang="en-US" dirty="0"/>
            <a:t>Containers</a:t>
          </a:r>
        </a:p>
      </dgm:t>
    </dgm:pt>
    <dgm:pt modelId="{FA49665F-EBC0-B147-9A59-8CD341E9A498}" type="parTrans" cxnId="{BB864976-83C1-4745-A64C-41DE58434190}">
      <dgm:prSet/>
      <dgm:spPr/>
      <dgm:t>
        <a:bodyPr/>
        <a:lstStyle/>
        <a:p>
          <a:endParaRPr lang="en-US"/>
        </a:p>
      </dgm:t>
    </dgm:pt>
    <dgm:pt modelId="{70706BA6-D18C-304B-A6BF-7A081985F3F2}" type="sibTrans" cxnId="{BB864976-83C1-4745-A64C-41DE58434190}">
      <dgm:prSet/>
      <dgm:spPr/>
      <dgm:t>
        <a:bodyPr/>
        <a:lstStyle/>
        <a:p>
          <a:endParaRPr lang="en-US"/>
        </a:p>
      </dgm:t>
    </dgm:pt>
    <dgm:pt modelId="{8212EBC4-36E1-8649-B7AA-85E5B02288E9}">
      <dgm:prSet phldrT="[Text]"/>
      <dgm:spPr/>
      <dgm:t>
        <a:bodyPr/>
        <a:lstStyle/>
        <a:p>
          <a:r>
            <a:rPr lang="en-US" dirty="0"/>
            <a:t>Sequence</a:t>
          </a:r>
        </a:p>
      </dgm:t>
    </dgm:pt>
    <dgm:pt modelId="{2C3B02FE-3531-074C-8915-D256F25A8E69}" type="parTrans" cxnId="{1D246C06-6D10-1B42-9505-AE9B528D4F66}">
      <dgm:prSet/>
      <dgm:spPr/>
      <dgm:t>
        <a:bodyPr/>
        <a:lstStyle/>
        <a:p>
          <a:endParaRPr lang="en-US"/>
        </a:p>
      </dgm:t>
    </dgm:pt>
    <dgm:pt modelId="{2B19DE3C-1D8A-4344-8EE3-46C4F6ABA66F}" type="sibTrans" cxnId="{1D246C06-6D10-1B42-9505-AE9B528D4F66}">
      <dgm:prSet/>
      <dgm:spPr/>
      <dgm:t>
        <a:bodyPr/>
        <a:lstStyle/>
        <a:p>
          <a:endParaRPr lang="en-US"/>
        </a:p>
      </dgm:t>
    </dgm:pt>
    <dgm:pt modelId="{FFBC796B-99EA-2540-8F80-B5EFE466FB92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AEABE8E5-8DA0-4D4F-BE73-843F881676A1}" type="parTrans" cxnId="{B0A860F3-A451-4640-A610-09AD7A572A73}">
      <dgm:prSet/>
      <dgm:spPr/>
      <dgm:t>
        <a:bodyPr/>
        <a:lstStyle/>
        <a:p>
          <a:endParaRPr lang="en-US"/>
        </a:p>
      </dgm:t>
    </dgm:pt>
    <dgm:pt modelId="{A3B89DFC-9D33-DC42-AE58-BB428F74DE45}" type="sibTrans" cxnId="{B0A860F3-A451-4640-A610-09AD7A572A73}">
      <dgm:prSet/>
      <dgm:spPr/>
      <dgm:t>
        <a:bodyPr/>
        <a:lstStyle/>
        <a:p>
          <a:endParaRPr lang="en-US"/>
        </a:p>
      </dgm:t>
    </dgm:pt>
    <dgm:pt modelId="{6BA08391-7ED2-1841-9B20-B3ED5C34FDDF}">
      <dgm:prSet phldrT="[Text]"/>
      <dgm:spPr/>
      <dgm:t>
        <a:bodyPr/>
        <a:lstStyle/>
        <a:p>
          <a:r>
            <a:rPr lang="en-US" dirty="0"/>
            <a:t>Modifying</a:t>
          </a:r>
        </a:p>
      </dgm:t>
    </dgm:pt>
    <dgm:pt modelId="{66061ED8-3FD7-7442-93B7-B796B72186CA}" type="parTrans" cxnId="{9905B2E8-757F-6A44-AA1D-016D068F55C4}">
      <dgm:prSet/>
      <dgm:spPr/>
      <dgm:t>
        <a:bodyPr/>
        <a:lstStyle/>
        <a:p>
          <a:endParaRPr lang="en-US"/>
        </a:p>
      </dgm:t>
    </dgm:pt>
    <dgm:pt modelId="{8314D1FA-1FC7-4B44-A363-9642602A0D46}" type="sibTrans" cxnId="{9905B2E8-757F-6A44-AA1D-016D068F55C4}">
      <dgm:prSet/>
      <dgm:spPr/>
      <dgm:t>
        <a:bodyPr/>
        <a:lstStyle/>
        <a:p>
          <a:endParaRPr lang="en-US"/>
        </a:p>
      </dgm:t>
    </dgm:pt>
    <dgm:pt modelId="{E1D8E354-CB78-184E-A4C0-E0CCA859DC82}">
      <dgm:prSet phldrT="[Text]"/>
      <dgm:spPr/>
      <dgm:t>
        <a:bodyPr/>
        <a:lstStyle/>
        <a:p>
          <a:r>
            <a:rPr lang="en-US" dirty="0"/>
            <a:t>Heap</a:t>
          </a:r>
        </a:p>
      </dgm:t>
    </dgm:pt>
    <dgm:pt modelId="{0136FC7B-2EFB-B643-AE2D-6A7CC50C477D}" type="parTrans" cxnId="{38119448-4E8E-4D4A-938D-327412391764}">
      <dgm:prSet/>
      <dgm:spPr/>
      <dgm:t>
        <a:bodyPr/>
        <a:lstStyle/>
        <a:p>
          <a:endParaRPr lang="en-US"/>
        </a:p>
      </dgm:t>
    </dgm:pt>
    <dgm:pt modelId="{9EA2E47B-5D82-5544-A1D6-4BF8828F7F74}" type="sibTrans" cxnId="{38119448-4E8E-4D4A-938D-327412391764}">
      <dgm:prSet/>
      <dgm:spPr/>
      <dgm:t>
        <a:bodyPr/>
        <a:lstStyle/>
        <a:p>
          <a:endParaRPr lang="en-US"/>
        </a:p>
      </dgm:t>
    </dgm:pt>
    <dgm:pt modelId="{4082CE8B-BE19-3F4C-A19F-8B803E4A6DB5}">
      <dgm:prSet phldrT="[Text]"/>
      <dgm:spPr/>
      <dgm:t>
        <a:bodyPr/>
        <a:lstStyle/>
        <a:p>
          <a:r>
            <a:rPr lang="en-US" dirty="0"/>
            <a:t>Iterators</a:t>
          </a:r>
        </a:p>
      </dgm:t>
    </dgm:pt>
    <dgm:pt modelId="{27D17CC8-A7B6-004E-98FE-8F29E17E0573}" type="parTrans" cxnId="{D70DE376-13A1-0549-BA34-64FDE4D18902}">
      <dgm:prSet/>
      <dgm:spPr/>
      <dgm:t>
        <a:bodyPr/>
        <a:lstStyle/>
        <a:p>
          <a:endParaRPr lang="en-US"/>
        </a:p>
      </dgm:t>
    </dgm:pt>
    <dgm:pt modelId="{8D739680-38BA-FB44-9ABF-371969B2B36D}" type="sibTrans" cxnId="{D70DE376-13A1-0549-BA34-64FDE4D18902}">
      <dgm:prSet/>
      <dgm:spPr/>
      <dgm:t>
        <a:bodyPr/>
        <a:lstStyle/>
        <a:p>
          <a:endParaRPr lang="en-US"/>
        </a:p>
      </dgm:t>
    </dgm:pt>
    <dgm:pt modelId="{E512D75B-619F-7B4B-87EB-DA5EE4E3B9BB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E277C3C7-6DA2-F347-A4A9-6D0AC77A920F}" type="parTrans" cxnId="{94972BAD-5E8D-7E47-99BC-FAAAB18DDCDC}">
      <dgm:prSet/>
      <dgm:spPr/>
      <dgm:t>
        <a:bodyPr/>
        <a:lstStyle/>
        <a:p>
          <a:endParaRPr lang="en-US"/>
        </a:p>
      </dgm:t>
    </dgm:pt>
    <dgm:pt modelId="{A73045B9-91C0-224E-9CE7-969DFF222683}" type="sibTrans" cxnId="{94972BAD-5E8D-7E47-99BC-FAAAB18DDCDC}">
      <dgm:prSet/>
      <dgm:spPr/>
      <dgm:t>
        <a:bodyPr/>
        <a:lstStyle/>
        <a:p>
          <a:endParaRPr lang="en-US"/>
        </a:p>
      </dgm:t>
    </dgm:pt>
    <dgm:pt modelId="{0BA46618-7E0B-DD41-BE3D-8918EAFE009B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9AE974E3-6B7B-844B-A5E9-B042E036A39A}" type="parTrans" cxnId="{CC6575ED-9F82-1546-B59F-15D9D80FB73E}">
      <dgm:prSet/>
      <dgm:spPr/>
      <dgm:t>
        <a:bodyPr/>
        <a:lstStyle/>
        <a:p>
          <a:endParaRPr lang="en-US"/>
        </a:p>
      </dgm:t>
    </dgm:pt>
    <dgm:pt modelId="{81B0B698-083F-0A46-B323-525A295D022E}" type="sibTrans" cxnId="{CC6575ED-9F82-1546-B59F-15D9D80FB73E}">
      <dgm:prSet/>
      <dgm:spPr/>
      <dgm:t>
        <a:bodyPr/>
        <a:lstStyle/>
        <a:p>
          <a:endParaRPr lang="en-US"/>
        </a:p>
      </dgm:t>
    </dgm:pt>
    <dgm:pt modelId="{C079BE59-7F18-BD42-9440-764ED55D134D}">
      <dgm:prSet phldrT="[Text]"/>
      <dgm:spPr/>
      <dgm:t>
        <a:bodyPr/>
        <a:lstStyle/>
        <a:p>
          <a:r>
            <a:rPr lang="en-US" dirty="0"/>
            <a:t>Non-modifying</a:t>
          </a:r>
        </a:p>
      </dgm:t>
    </dgm:pt>
    <dgm:pt modelId="{38943418-D86C-234E-B81B-1B883690875B}" type="parTrans" cxnId="{871B7997-0315-6243-8CDE-E33AD945EB51}">
      <dgm:prSet/>
      <dgm:spPr/>
      <dgm:t>
        <a:bodyPr/>
        <a:lstStyle/>
        <a:p>
          <a:endParaRPr lang="en-US"/>
        </a:p>
      </dgm:t>
    </dgm:pt>
    <dgm:pt modelId="{B38CD1BA-B5D2-F64A-AE9C-5572655656E5}" type="sibTrans" cxnId="{871B7997-0315-6243-8CDE-E33AD945EB51}">
      <dgm:prSet/>
      <dgm:spPr/>
      <dgm:t>
        <a:bodyPr/>
        <a:lstStyle/>
        <a:p>
          <a:endParaRPr lang="en-US"/>
        </a:p>
      </dgm:t>
    </dgm:pt>
    <dgm:pt modelId="{09534C40-FCC5-6B46-8FC3-1A42D6B4678A}">
      <dgm:prSet phldrT="[Text]"/>
      <dgm:spPr/>
      <dgm:t>
        <a:bodyPr/>
        <a:lstStyle/>
        <a:p>
          <a:r>
            <a:rPr lang="en-US" dirty="0"/>
            <a:t>Numeric</a:t>
          </a:r>
        </a:p>
      </dgm:t>
    </dgm:pt>
    <dgm:pt modelId="{068E7C1F-B6AE-6948-8443-B4DB3C5766F0}" type="parTrans" cxnId="{C64290A5-3B3C-F34B-A8EB-15E04EC6334B}">
      <dgm:prSet/>
      <dgm:spPr/>
      <dgm:t>
        <a:bodyPr/>
        <a:lstStyle/>
        <a:p>
          <a:endParaRPr lang="en-US"/>
        </a:p>
      </dgm:t>
    </dgm:pt>
    <dgm:pt modelId="{E8A5CF80-A0C9-C54D-ABFA-DD2E9C8F48CA}" type="sibTrans" cxnId="{C64290A5-3B3C-F34B-A8EB-15E04EC6334B}">
      <dgm:prSet/>
      <dgm:spPr/>
      <dgm:t>
        <a:bodyPr/>
        <a:lstStyle/>
        <a:p>
          <a:endParaRPr lang="en-US"/>
        </a:p>
      </dgm:t>
    </dgm:pt>
    <dgm:pt modelId="{765FD57E-9235-9842-98AB-50C43FB2EC0C}">
      <dgm:prSet phldrT="[Text]"/>
      <dgm:spPr/>
      <dgm:t>
        <a:bodyPr/>
        <a:lstStyle/>
        <a:p>
          <a:r>
            <a:rPr lang="en-US" dirty="0"/>
            <a:t>Forward</a:t>
          </a:r>
        </a:p>
      </dgm:t>
    </dgm:pt>
    <dgm:pt modelId="{B4E83A36-5895-4744-BD11-E3B5A2113133}" type="parTrans" cxnId="{16907E87-6B00-444A-AF89-338FF37E2A8D}">
      <dgm:prSet/>
      <dgm:spPr/>
      <dgm:t>
        <a:bodyPr/>
        <a:lstStyle/>
        <a:p>
          <a:endParaRPr lang="en-US"/>
        </a:p>
      </dgm:t>
    </dgm:pt>
    <dgm:pt modelId="{9FBBF04A-2B81-BB49-B6FE-50C3AA335C62}" type="sibTrans" cxnId="{16907E87-6B00-444A-AF89-338FF37E2A8D}">
      <dgm:prSet/>
      <dgm:spPr/>
      <dgm:t>
        <a:bodyPr/>
        <a:lstStyle/>
        <a:p>
          <a:endParaRPr lang="en-US"/>
        </a:p>
      </dgm:t>
    </dgm:pt>
    <dgm:pt modelId="{5667CC9E-020D-DA40-A05D-B78A10BDC359}">
      <dgm:prSet phldrT="[Text]"/>
      <dgm:spPr/>
      <dgm:t>
        <a:bodyPr/>
        <a:lstStyle/>
        <a:p>
          <a:r>
            <a:rPr lang="en-US" dirty="0"/>
            <a:t>Bidirectional</a:t>
          </a:r>
        </a:p>
      </dgm:t>
    </dgm:pt>
    <dgm:pt modelId="{656E80E8-8FB4-A04B-A799-3105AD191EF1}" type="parTrans" cxnId="{AAFBACA0-A20B-8746-AC11-7761299C7301}">
      <dgm:prSet/>
      <dgm:spPr/>
      <dgm:t>
        <a:bodyPr/>
        <a:lstStyle/>
        <a:p>
          <a:endParaRPr lang="en-US"/>
        </a:p>
      </dgm:t>
    </dgm:pt>
    <dgm:pt modelId="{301E985C-71D5-A84D-9FFF-DED46AB9C2DC}" type="sibTrans" cxnId="{AAFBACA0-A20B-8746-AC11-7761299C7301}">
      <dgm:prSet/>
      <dgm:spPr/>
      <dgm:t>
        <a:bodyPr/>
        <a:lstStyle/>
        <a:p>
          <a:endParaRPr lang="en-US"/>
        </a:p>
      </dgm:t>
    </dgm:pt>
    <dgm:pt modelId="{05CA1A89-D5DD-204F-AF8E-5EB08AD24022}">
      <dgm:prSet phldrT="[Text]"/>
      <dgm:spPr/>
      <dgm:t>
        <a:bodyPr/>
        <a:lstStyle/>
        <a:p>
          <a:r>
            <a:rPr lang="en-US" dirty="0"/>
            <a:t>Random Access</a:t>
          </a:r>
        </a:p>
      </dgm:t>
    </dgm:pt>
    <dgm:pt modelId="{72193B0D-92F6-3741-870A-EBA0E3318485}" type="parTrans" cxnId="{F89E83D4-CE46-DF40-9FB9-0C336977F912}">
      <dgm:prSet/>
      <dgm:spPr/>
      <dgm:t>
        <a:bodyPr/>
        <a:lstStyle/>
        <a:p>
          <a:endParaRPr lang="en-US"/>
        </a:p>
      </dgm:t>
    </dgm:pt>
    <dgm:pt modelId="{A665D747-E077-9943-B2B8-FBE5094D72A7}" type="sibTrans" cxnId="{F89E83D4-CE46-DF40-9FB9-0C336977F912}">
      <dgm:prSet/>
      <dgm:spPr/>
      <dgm:t>
        <a:bodyPr/>
        <a:lstStyle/>
        <a:p>
          <a:endParaRPr lang="en-US"/>
        </a:p>
      </dgm:t>
    </dgm:pt>
    <dgm:pt modelId="{3CC91015-2C10-AF47-9ED2-5E8618CC5938}">
      <dgm:prSet phldrT="[Text]"/>
      <dgm:spPr/>
      <dgm:t>
        <a:bodyPr/>
        <a:lstStyle/>
        <a:p>
          <a:r>
            <a:rPr lang="en-US" dirty="0"/>
            <a:t>More....</a:t>
          </a:r>
        </a:p>
      </dgm:t>
    </dgm:pt>
    <dgm:pt modelId="{60EC929D-69A7-A445-92E6-4EC5B1BF7F6A}" type="parTrans" cxnId="{722E1222-A301-124A-AACD-220184F4B230}">
      <dgm:prSet/>
      <dgm:spPr/>
      <dgm:t>
        <a:bodyPr/>
        <a:lstStyle/>
        <a:p>
          <a:endParaRPr lang="en-US"/>
        </a:p>
      </dgm:t>
    </dgm:pt>
    <dgm:pt modelId="{9D56B3D2-84AD-0E47-9D8B-E2292D6641C6}" type="sibTrans" cxnId="{722E1222-A301-124A-AACD-220184F4B230}">
      <dgm:prSet/>
      <dgm:spPr/>
      <dgm:t>
        <a:bodyPr/>
        <a:lstStyle/>
        <a:p>
          <a:endParaRPr lang="en-US"/>
        </a:p>
      </dgm:t>
    </dgm:pt>
    <dgm:pt modelId="{E86AAC16-E901-A64B-8A2E-FC8E2F24D7E9}">
      <dgm:prSet phldrT="[Text]"/>
      <dgm:spPr/>
      <dgm:t>
        <a:bodyPr/>
        <a:lstStyle/>
        <a:p>
          <a:r>
            <a:rPr lang="en-US" dirty="0"/>
            <a:t>Associative</a:t>
          </a:r>
        </a:p>
      </dgm:t>
    </dgm:pt>
    <dgm:pt modelId="{CEB87A9E-5F57-154B-9E85-3C1D14E9DA82}" type="parTrans" cxnId="{E52CF8D3-BD54-F94B-A4D2-2E527276B18C}">
      <dgm:prSet/>
      <dgm:spPr/>
      <dgm:t>
        <a:bodyPr/>
        <a:lstStyle/>
        <a:p>
          <a:endParaRPr lang="en-US"/>
        </a:p>
      </dgm:t>
    </dgm:pt>
    <dgm:pt modelId="{3AA8C381-47ED-664F-AD54-D126D0667D55}" type="sibTrans" cxnId="{E52CF8D3-BD54-F94B-A4D2-2E527276B18C}">
      <dgm:prSet/>
      <dgm:spPr/>
      <dgm:t>
        <a:bodyPr/>
        <a:lstStyle/>
        <a:p>
          <a:endParaRPr lang="en-US"/>
        </a:p>
      </dgm:t>
    </dgm:pt>
    <dgm:pt modelId="{61C266C6-2BA0-6B4D-AFDC-ECC1FE2740CA}">
      <dgm:prSet phldrT="[Text]"/>
      <dgm:spPr/>
      <dgm:t>
        <a:bodyPr/>
        <a:lstStyle/>
        <a:p>
          <a:r>
            <a:rPr lang="en-US" dirty="0"/>
            <a:t>Container Adaptors</a:t>
          </a:r>
        </a:p>
      </dgm:t>
    </dgm:pt>
    <dgm:pt modelId="{C38090A7-1951-2742-8A0C-4F3E1E92E177}" type="parTrans" cxnId="{8A724BDD-C5EB-7342-AA4A-993EF08A3FA2}">
      <dgm:prSet/>
      <dgm:spPr/>
      <dgm:t>
        <a:bodyPr/>
        <a:lstStyle/>
        <a:p>
          <a:endParaRPr lang="en-US"/>
        </a:p>
      </dgm:t>
    </dgm:pt>
    <dgm:pt modelId="{F2399551-70BE-C64D-846E-F5296E59E3E9}" type="sibTrans" cxnId="{8A724BDD-C5EB-7342-AA4A-993EF08A3FA2}">
      <dgm:prSet/>
      <dgm:spPr/>
      <dgm:t>
        <a:bodyPr/>
        <a:lstStyle/>
        <a:p>
          <a:endParaRPr lang="en-US"/>
        </a:p>
      </dgm:t>
    </dgm:pt>
    <dgm:pt modelId="{FADF3ADA-5E04-154A-932C-2A9663A6E011}" type="pres">
      <dgm:prSet presAssocID="{C1108A24-3AEB-5E49-AA76-58E5047BF882}" presName="Name0" presStyleCnt="0">
        <dgm:presLayoutVars>
          <dgm:dir/>
          <dgm:animLvl val="lvl"/>
          <dgm:resizeHandles val="exact"/>
        </dgm:presLayoutVars>
      </dgm:prSet>
      <dgm:spPr/>
    </dgm:pt>
    <dgm:pt modelId="{3E313EA4-3C16-7B43-A413-2EF9B485845A}" type="pres">
      <dgm:prSet presAssocID="{4D10F1CC-07FA-B043-8C20-B7B5E47352CA}" presName="composite" presStyleCnt="0"/>
      <dgm:spPr/>
    </dgm:pt>
    <dgm:pt modelId="{0F89D194-88D7-C04C-8462-6C0F7614BCC2}" type="pres">
      <dgm:prSet presAssocID="{4D10F1CC-07FA-B043-8C20-B7B5E47352C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F4BE8DF-421D-B640-921D-FAA87D347E05}" type="pres">
      <dgm:prSet presAssocID="{4D10F1CC-07FA-B043-8C20-B7B5E47352CA}" presName="desTx" presStyleLbl="alignAccFollowNode1" presStyleIdx="0" presStyleCnt="3">
        <dgm:presLayoutVars>
          <dgm:bulletEnabled val="1"/>
        </dgm:presLayoutVars>
      </dgm:prSet>
      <dgm:spPr/>
    </dgm:pt>
    <dgm:pt modelId="{77C77AE3-AB23-BD43-9541-332023033C2C}" type="pres">
      <dgm:prSet presAssocID="{70706BA6-D18C-304B-A6BF-7A081985F3F2}" presName="space" presStyleCnt="0"/>
      <dgm:spPr/>
    </dgm:pt>
    <dgm:pt modelId="{6DC17A05-188D-E947-8207-E87C6EDACFBD}" type="pres">
      <dgm:prSet presAssocID="{FFBC796B-99EA-2540-8F80-B5EFE466FB92}" presName="composite" presStyleCnt="0"/>
      <dgm:spPr/>
    </dgm:pt>
    <dgm:pt modelId="{A9B9F00E-8020-9A4B-A362-A20864E0804D}" type="pres">
      <dgm:prSet presAssocID="{FFBC796B-99EA-2540-8F80-B5EFE466FB9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97DA296-9276-B148-BEF8-FADD7AC4C743}" type="pres">
      <dgm:prSet presAssocID="{FFBC796B-99EA-2540-8F80-B5EFE466FB92}" presName="desTx" presStyleLbl="alignAccFollowNode1" presStyleIdx="1" presStyleCnt="3">
        <dgm:presLayoutVars>
          <dgm:bulletEnabled val="1"/>
        </dgm:presLayoutVars>
      </dgm:prSet>
      <dgm:spPr/>
    </dgm:pt>
    <dgm:pt modelId="{968BE6BC-E623-6B47-BC2B-6DB6BBE34CDD}" type="pres">
      <dgm:prSet presAssocID="{A3B89DFC-9D33-DC42-AE58-BB428F74DE45}" presName="space" presStyleCnt="0"/>
      <dgm:spPr/>
    </dgm:pt>
    <dgm:pt modelId="{52A4E039-E9A4-9447-AF93-74620402E69B}" type="pres">
      <dgm:prSet presAssocID="{4082CE8B-BE19-3F4C-A19F-8B803E4A6DB5}" presName="composite" presStyleCnt="0"/>
      <dgm:spPr/>
    </dgm:pt>
    <dgm:pt modelId="{FD50F2F4-2D6E-0E46-99C1-F17C4BD10B1B}" type="pres">
      <dgm:prSet presAssocID="{4082CE8B-BE19-3F4C-A19F-8B803E4A6DB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E5219A9-4164-C046-8A53-725347C5608A}" type="pres">
      <dgm:prSet presAssocID="{4082CE8B-BE19-3F4C-A19F-8B803E4A6DB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F85505-B4A3-5C46-ABCE-FFEB462ECCEF}" type="presOf" srcId="{E512D75B-619F-7B4B-87EB-DA5EE4E3B9BB}" destId="{9E5219A9-4164-C046-8A53-725347C5608A}" srcOrd="0" destOrd="0" presId="urn:microsoft.com/office/officeart/2005/8/layout/hList1"/>
    <dgm:cxn modelId="{15395605-ABD6-CA42-96EA-408272DB663B}" type="presOf" srcId="{4D10F1CC-07FA-B043-8C20-B7B5E47352CA}" destId="{0F89D194-88D7-C04C-8462-6C0F7614BCC2}" srcOrd="0" destOrd="0" presId="urn:microsoft.com/office/officeart/2005/8/layout/hList1"/>
    <dgm:cxn modelId="{1D246C06-6D10-1B42-9505-AE9B528D4F66}" srcId="{4D10F1CC-07FA-B043-8C20-B7B5E47352CA}" destId="{8212EBC4-36E1-8649-B7AA-85E5B02288E9}" srcOrd="0" destOrd="0" parTransId="{2C3B02FE-3531-074C-8915-D256F25A8E69}" sibTransId="{2B19DE3C-1D8A-4344-8EE3-46C4F6ABA66F}"/>
    <dgm:cxn modelId="{5E9D3408-0C74-764C-A3E2-3D2725E28D76}" type="presOf" srcId="{4082CE8B-BE19-3F4C-A19F-8B803E4A6DB5}" destId="{FD50F2F4-2D6E-0E46-99C1-F17C4BD10B1B}" srcOrd="0" destOrd="0" presId="urn:microsoft.com/office/officeart/2005/8/layout/hList1"/>
    <dgm:cxn modelId="{A9895B08-3380-C945-9060-96E8541DD61E}" type="presOf" srcId="{E86AAC16-E901-A64B-8A2E-FC8E2F24D7E9}" destId="{0F4BE8DF-421D-B640-921D-FAA87D347E05}" srcOrd="0" destOrd="1" presId="urn:microsoft.com/office/officeart/2005/8/layout/hList1"/>
    <dgm:cxn modelId="{D838181D-B5A9-2B4C-961B-E3C2970BAEFE}" type="presOf" srcId="{05CA1A89-D5DD-204F-AF8E-5EB08AD24022}" destId="{9E5219A9-4164-C046-8A53-725347C5608A}" srcOrd="0" destOrd="4" presId="urn:microsoft.com/office/officeart/2005/8/layout/hList1"/>
    <dgm:cxn modelId="{44559920-5ED2-2645-B062-9EF99A040413}" type="presOf" srcId="{C079BE59-7F18-BD42-9440-764ED55D134D}" destId="{397DA296-9276-B148-BEF8-FADD7AC4C743}" srcOrd="0" destOrd="1" presId="urn:microsoft.com/office/officeart/2005/8/layout/hList1"/>
    <dgm:cxn modelId="{722E1222-A301-124A-AACD-220184F4B230}" srcId="{4082CE8B-BE19-3F4C-A19F-8B803E4A6DB5}" destId="{3CC91015-2C10-AF47-9ED2-5E8618CC5938}" srcOrd="5" destOrd="0" parTransId="{60EC929D-69A7-A445-92E6-4EC5B1BF7F6A}" sibTransId="{9D56B3D2-84AD-0E47-9D8B-E2292D6641C6}"/>
    <dgm:cxn modelId="{48A5DC30-91EA-164B-955B-574799E7BA1C}" type="presOf" srcId="{765FD57E-9235-9842-98AB-50C43FB2EC0C}" destId="{9E5219A9-4164-C046-8A53-725347C5608A}" srcOrd="0" destOrd="2" presId="urn:microsoft.com/office/officeart/2005/8/layout/hList1"/>
    <dgm:cxn modelId="{38119448-4E8E-4D4A-938D-327412391764}" srcId="{FFBC796B-99EA-2540-8F80-B5EFE466FB92}" destId="{E1D8E354-CB78-184E-A4C0-E0CCA859DC82}" srcOrd="3" destOrd="0" parTransId="{0136FC7B-2EFB-B643-AE2D-6A7CC50C477D}" sibTransId="{9EA2E47B-5D82-5544-A1D6-4BF8828F7F74}"/>
    <dgm:cxn modelId="{D759524D-F02F-464C-988D-AC2C7A42C10D}" type="presOf" srcId="{C1108A24-3AEB-5E49-AA76-58E5047BF882}" destId="{FADF3ADA-5E04-154A-932C-2A9663A6E011}" srcOrd="0" destOrd="0" presId="urn:microsoft.com/office/officeart/2005/8/layout/hList1"/>
    <dgm:cxn modelId="{BB864976-83C1-4745-A64C-41DE58434190}" srcId="{C1108A24-3AEB-5E49-AA76-58E5047BF882}" destId="{4D10F1CC-07FA-B043-8C20-B7B5E47352CA}" srcOrd="0" destOrd="0" parTransId="{FA49665F-EBC0-B147-9A59-8CD341E9A498}" sibTransId="{70706BA6-D18C-304B-A6BF-7A081985F3F2}"/>
    <dgm:cxn modelId="{D70DE376-13A1-0549-BA34-64FDE4D18902}" srcId="{C1108A24-3AEB-5E49-AA76-58E5047BF882}" destId="{4082CE8B-BE19-3F4C-A19F-8B803E4A6DB5}" srcOrd="2" destOrd="0" parTransId="{27D17CC8-A7B6-004E-98FE-8F29E17E0573}" sibTransId="{8D739680-38BA-FB44-9ABF-371969B2B36D}"/>
    <dgm:cxn modelId="{16907E87-6B00-444A-AF89-338FF37E2A8D}" srcId="{4082CE8B-BE19-3F4C-A19F-8B803E4A6DB5}" destId="{765FD57E-9235-9842-98AB-50C43FB2EC0C}" srcOrd="2" destOrd="0" parTransId="{B4E83A36-5895-4744-BD11-E3B5A2113133}" sibTransId="{9FBBF04A-2B81-BB49-B6FE-50C3AA335C62}"/>
    <dgm:cxn modelId="{2A786091-D742-8A42-B999-308DE9E80B50}" type="presOf" srcId="{5667CC9E-020D-DA40-A05D-B78A10BDC359}" destId="{9E5219A9-4164-C046-8A53-725347C5608A}" srcOrd="0" destOrd="3" presId="urn:microsoft.com/office/officeart/2005/8/layout/hList1"/>
    <dgm:cxn modelId="{871B7997-0315-6243-8CDE-E33AD945EB51}" srcId="{FFBC796B-99EA-2540-8F80-B5EFE466FB92}" destId="{C079BE59-7F18-BD42-9440-764ED55D134D}" srcOrd="1" destOrd="0" parTransId="{38943418-D86C-234E-B81B-1B883690875B}" sibTransId="{B38CD1BA-B5D2-F64A-AE9C-5572655656E5}"/>
    <dgm:cxn modelId="{AAFBACA0-A20B-8746-AC11-7761299C7301}" srcId="{4082CE8B-BE19-3F4C-A19F-8B803E4A6DB5}" destId="{5667CC9E-020D-DA40-A05D-B78A10BDC359}" srcOrd="3" destOrd="0" parTransId="{656E80E8-8FB4-A04B-A799-3105AD191EF1}" sibTransId="{301E985C-71D5-A84D-9FFF-DED46AB9C2DC}"/>
    <dgm:cxn modelId="{8CB68DA4-5E91-FD4F-B6FC-4E1CA1036D63}" type="presOf" srcId="{6BA08391-7ED2-1841-9B20-B3ED5C34FDDF}" destId="{397DA296-9276-B148-BEF8-FADD7AC4C743}" srcOrd="0" destOrd="0" presId="urn:microsoft.com/office/officeart/2005/8/layout/hList1"/>
    <dgm:cxn modelId="{C64290A5-3B3C-F34B-A8EB-15E04EC6334B}" srcId="{FFBC796B-99EA-2540-8F80-B5EFE466FB92}" destId="{09534C40-FCC5-6B46-8FC3-1A42D6B4678A}" srcOrd="2" destOrd="0" parTransId="{068E7C1F-B6AE-6948-8443-B4DB3C5766F0}" sibTransId="{E8A5CF80-A0C9-C54D-ABFA-DD2E9C8F48CA}"/>
    <dgm:cxn modelId="{8D6846A8-93F0-2D43-A9AB-6C8AF6010A02}" type="presOf" srcId="{09534C40-FCC5-6B46-8FC3-1A42D6B4678A}" destId="{397DA296-9276-B148-BEF8-FADD7AC4C743}" srcOrd="0" destOrd="2" presId="urn:microsoft.com/office/officeart/2005/8/layout/hList1"/>
    <dgm:cxn modelId="{94972BAD-5E8D-7E47-99BC-FAAAB18DDCDC}" srcId="{4082CE8B-BE19-3F4C-A19F-8B803E4A6DB5}" destId="{E512D75B-619F-7B4B-87EB-DA5EE4E3B9BB}" srcOrd="0" destOrd="0" parTransId="{E277C3C7-6DA2-F347-A4A9-6D0AC77A920F}" sibTransId="{A73045B9-91C0-224E-9CE7-969DFF222683}"/>
    <dgm:cxn modelId="{414154BD-846D-394D-A12F-9A0B838B78CE}" type="presOf" srcId="{0BA46618-7E0B-DD41-BE3D-8918EAFE009B}" destId="{9E5219A9-4164-C046-8A53-725347C5608A}" srcOrd="0" destOrd="1" presId="urn:microsoft.com/office/officeart/2005/8/layout/hList1"/>
    <dgm:cxn modelId="{82A85FBF-296A-E248-AE46-CCF979EDEABB}" type="presOf" srcId="{8212EBC4-36E1-8649-B7AA-85E5B02288E9}" destId="{0F4BE8DF-421D-B640-921D-FAA87D347E05}" srcOrd="0" destOrd="0" presId="urn:microsoft.com/office/officeart/2005/8/layout/hList1"/>
    <dgm:cxn modelId="{A4BB88CE-1B71-4147-95EB-24D44377F819}" type="presOf" srcId="{61C266C6-2BA0-6B4D-AFDC-ECC1FE2740CA}" destId="{0F4BE8DF-421D-B640-921D-FAA87D347E05}" srcOrd="0" destOrd="2" presId="urn:microsoft.com/office/officeart/2005/8/layout/hList1"/>
    <dgm:cxn modelId="{E52CF8D3-BD54-F94B-A4D2-2E527276B18C}" srcId="{4D10F1CC-07FA-B043-8C20-B7B5E47352CA}" destId="{E86AAC16-E901-A64B-8A2E-FC8E2F24D7E9}" srcOrd="1" destOrd="0" parTransId="{CEB87A9E-5F57-154B-9E85-3C1D14E9DA82}" sibTransId="{3AA8C381-47ED-664F-AD54-D126D0667D55}"/>
    <dgm:cxn modelId="{F89E83D4-CE46-DF40-9FB9-0C336977F912}" srcId="{4082CE8B-BE19-3F4C-A19F-8B803E4A6DB5}" destId="{05CA1A89-D5DD-204F-AF8E-5EB08AD24022}" srcOrd="4" destOrd="0" parTransId="{72193B0D-92F6-3741-870A-EBA0E3318485}" sibTransId="{A665D747-E077-9943-B2B8-FBE5094D72A7}"/>
    <dgm:cxn modelId="{89F408DB-D731-8C4B-B5B0-609F1E26752F}" type="presOf" srcId="{FFBC796B-99EA-2540-8F80-B5EFE466FB92}" destId="{A9B9F00E-8020-9A4B-A362-A20864E0804D}" srcOrd="0" destOrd="0" presId="urn:microsoft.com/office/officeart/2005/8/layout/hList1"/>
    <dgm:cxn modelId="{8A724BDD-C5EB-7342-AA4A-993EF08A3FA2}" srcId="{4D10F1CC-07FA-B043-8C20-B7B5E47352CA}" destId="{61C266C6-2BA0-6B4D-AFDC-ECC1FE2740CA}" srcOrd="2" destOrd="0" parTransId="{C38090A7-1951-2742-8A0C-4F3E1E92E177}" sibTransId="{F2399551-70BE-C64D-846E-F5296E59E3E9}"/>
    <dgm:cxn modelId="{96D822E1-D58A-D24F-9735-410F122DD12C}" type="presOf" srcId="{3CC91015-2C10-AF47-9ED2-5E8618CC5938}" destId="{9E5219A9-4164-C046-8A53-725347C5608A}" srcOrd="0" destOrd="5" presId="urn:microsoft.com/office/officeart/2005/8/layout/hList1"/>
    <dgm:cxn modelId="{9905B2E8-757F-6A44-AA1D-016D068F55C4}" srcId="{FFBC796B-99EA-2540-8F80-B5EFE466FB92}" destId="{6BA08391-7ED2-1841-9B20-B3ED5C34FDDF}" srcOrd="0" destOrd="0" parTransId="{66061ED8-3FD7-7442-93B7-B796B72186CA}" sibTransId="{8314D1FA-1FC7-4B44-A363-9642602A0D46}"/>
    <dgm:cxn modelId="{CC6575ED-9F82-1546-B59F-15D9D80FB73E}" srcId="{4082CE8B-BE19-3F4C-A19F-8B803E4A6DB5}" destId="{0BA46618-7E0B-DD41-BE3D-8918EAFE009B}" srcOrd="1" destOrd="0" parTransId="{9AE974E3-6B7B-844B-A5E9-B042E036A39A}" sibTransId="{81B0B698-083F-0A46-B323-525A295D022E}"/>
    <dgm:cxn modelId="{B0A860F3-A451-4640-A610-09AD7A572A73}" srcId="{C1108A24-3AEB-5E49-AA76-58E5047BF882}" destId="{FFBC796B-99EA-2540-8F80-B5EFE466FB92}" srcOrd="1" destOrd="0" parTransId="{AEABE8E5-8DA0-4D4F-BE73-843F881676A1}" sibTransId="{A3B89DFC-9D33-DC42-AE58-BB428F74DE45}"/>
    <dgm:cxn modelId="{9135C4F9-82B5-BB4A-9FE7-A9D9738180F4}" type="presOf" srcId="{E1D8E354-CB78-184E-A4C0-E0CCA859DC82}" destId="{397DA296-9276-B148-BEF8-FADD7AC4C743}" srcOrd="0" destOrd="3" presId="urn:microsoft.com/office/officeart/2005/8/layout/hList1"/>
    <dgm:cxn modelId="{EBD8A136-0D75-B643-B04E-D5275EE939F5}" type="presParOf" srcId="{FADF3ADA-5E04-154A-932C-2A9663A6E011}" destId="{3E313EA4-3C16-7B43-A413-2EF9B485845A}" srcOrd="0" destOrd="0" presId="urn:microsoft.com/office/officeart/2005/8/layout/hList1"/>
    <dgm:cxn modelId="{EA9D4C28-A9C2-0547-8FDF-0A67507A1797}" type="presParOf" srcId="{3E313EA4-3C16-7B43-A413-2EF9B485845A}" destId="{0F89D194-88D7-C04C-8462-6C0F7614BCC2}" srcOrd="0" destOrd="0" presId="urn:microsoft.com/office/officeart/2005/8/layout/hList1"/>
    <dgm:cxn modelId="{23510E3F-D7D3-2C4C-9D12-0EF36D2D9E10}" type="presParOf" srcId="{3E313EA4-3C16-7B43-A413-2EF9B485845A}" destId="{0F4BE8DF-421D-B640-921D-FAA87D347E05}" srcOrd="1" destOrd="0" presId="urn:microsoft.com/office/officeart/2005/8/layout/hList1"/>
    <dgm:cxn modelId="{E219E591-F356-3346-B3A9-090000054769}" type="presParOf" srcId="{FADF3ADA-5E04-154A-932C-2A9663A6E011}" destId="{77C77AE3-AB23-BD43-9541-332023033C2C}" srcOrd="1" destOrd="0" presId="urn:microsoft.com/office/officeart/2005/8/layout/hList1"/>
    <dgm:cxn modelId="{110AC33E-D99A-3541-93B6-9CDB375BED39}" type="presParOf" srcId="{FADF3ADA-5E04-154A-932C-2A9663A6E011}" destId="{6DC17A05-188D-E947-8207-E87C6EDACFBD}" srcOrd="2" destOrd="0" presId="urn:microsoft.com/office/officeart/2005/8/layout/hList1"/>
    <dgm:cxn modelId="{77067796-503C-9047-9E0C-2F00C64FCF67}" type="presParOf" srcId="{6DC17A05-188D-E947-8207-E87C6EDACFBD}" destId="{A9B9F00E-8020-9A4B-A362-A20864E0804D}" srcOrd="0" destOrd="0" presId="urn:microsoft.com/office/officeart/2005/8/layout/hList1"/>
    <dgm:cxn modelId="{CFB4960A-CA93-6845-92A3-AE4436511A80}" type="presParOf" srcId="{6DC17A05-188D-E947-8207-E87C6EDACFBD}" destId="{397DA296-9276-B148-BEF8-FADD7AC4C743}" srcOrd="1" destOrd="0" presId="urn:microsoft.com/office/officeart/2005/8/layout/hList1"/>
    <dgm:cxn modelId="{32B44197-506B-3A47-8330-EFA5B18937F9}" type="presParOf" srcId="{FADF3ADA-5E04-154A-932C-2A9663A6E011}" destId="{968BE6BC-E623-6B47-BC2B-6DB6BBE34CDD}" srcOrd="3" destOrd="0" presId="urn:microsoft.com/office/officeart/2005/8/layout/hList1"/>
    <dgm:cxn modelId="{42D804FC-8843-394B-951B-371EC6D85A6F}" type="presParOf" srcId="{FADF3ADA-5E04-154A-932C-2A9663A6E011}" destId="{52A4E039-E9A4-9447-AF93-74620402E69B}" srcOrd="4" destOrd="0" presId="urn:microsoft.com/office/officeart/2005/8/layout/hList1"/>
    <dgm:cxn modelId="{00E95567-AE8A-6940-9006-1147D2B6E855}" type="presParOf" srcId="{52A4E039-E9A4-9447-AF93-74620402E69B}" destId="{FD50F2F4-2D6E-0E46-99C1-F17C4BD10B1B}" srcOrd="0" destOrd="0" presId="urn:microsoft.com/office/officeart/2005/8/layout/hList1"/>
    <dgm:cxn modelId="{2323A0B0-52A7-0D41-8A19-D8C0608A2E33}" type="presParOf" srcId="{52A4E039-E9A4-9447-AF93-74620402E69B}" destId="{9E5219A9-4164-C046-8A53-725347C560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FBAC6-CFD5-EC4C-856F-830A47522D44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6622160-90AD-C14B-927B-ECA1C774348A}">
      <dgm:prSet phldrT="[Text]"/>
      <dgm:spPr/>
      <dgm:t>
        <a:bodyPr/>
        <a:lstStyle/>
        <a:p>
          <a:r>
            <a:rPr lang="en-US" dirty="0"/>
            <a:t>Sequence</a:t>
          </a:r>
        </a:p>
      </dgm:t>
    </dgm:pt>
    <dgm:pt modelId="{C659C3FC-8A48-A34C-985E-983BAEC2DAC4}" type="parTrans" cxnId="{00F13E01-6205-1A4C-8EF0-3AA84B04F0CD}">
      <dgm:prSet/>
      <dgm:spPr/>
      <dgm:t>
        <a:bodyPr/>
        <a:lstStyle/>
        <a:p>
          <a:endParaRPr lang="en-US"/>
        </a:p>
      </dgm:t>
    </dgm:pt>
    <dgm:pt modelId="{676D54E6-B472-EE49-8BE6-8DABBBA0B886}" type="sibTrans" cxnId="{00F13E01-6205-1A4C-8EF0-3AA84B04F0CD}">
      <dgm:prSet/>
      <dgm:spPr/>
      <dgm:t>
        <a:bodyPr/>
        <a:lstStyle/>
        <a:p>
          <a:endParaRPr lang="en-US"/>
        </a:p>
      </dgm:t>
    </dgm:pt>
    <dgm:pt modelId="{6C05E9D4-9AB7-5143-89F9-B7B4F7C5705D}">
      <dgm:prSet phldrT="[Text]"/>
      <dgm:spPr/>
      <dgm:t>
        <a:bodyPr/>
        <a:lstStyle/>
        <a:p>
          <a:r>
            <a:rPr lang="en-US" dirty="0"/>
            <a:t>Vector</a:t>
          </a:r>
        </a:p>
      </dgm:t>
    </dgm:pt>
    <dgm:pt modelId="{0507D0E9-C596-4140-8DCB-0572FCE49807}" type="parTrans" cxnId="{3F9B9BE9-12CF-6F4B-84CD-97FEB6A5FDEB}">
      <dgm:prSet/>
      <dgm:spPr/>
      <dgm:t>
        <a:bodyPr/>
        <a:lstStyle/>
        <a:p>
          <a:endParaRPr lang="en-US"/>
        </a:p>
      </dgm:t>
    </dgm:pt>
    <dgm:pt modelId="{DA226CA1-DCD3-C246-A9D5-9B8F546D2459}" type="sibTrans" cxnId="{3F9B9BE9-12CF-6F4B-84CD-97FEB6A5FDEB}">
      <dgm:prSet/>
      <dgm:spPr/>
      <dgm:t>
        <a:bodyPr/>
        <a:lstStyle/>
        <a:p>
          <a:endParaRPr lang="en-US"/>
        </a:p>
      </dgm:t>
    </dgm:pt>
    <dgm:pt modelId="{633FF8BA-4198-8345-A386-A33AA5346AE1}">
      <dgm:prSet phldrT="[Text]"/>
      <dgm:spPr/>
      <dgm:t>
        <a:bodyPr/>
        <a:lstStyle/>
        <a:p>
          <a:r>
            <a:rPr lang="en-US" dirty="0"/>
            <a:t>Deque</a:t>
          </a:r>
        </a:p>
      </dgm:t>
    </dgm:pt>
    <dgm:pt modelId="{925014FF-3EDE-174D-A75E-CC0D777C0166}" type="parTrans" cxnId="{A9A56CC6-D4E9-0344-A385-01DD2DB23237}">
      <dgm:prSet/>
      <dgm:spPr/>
      <dgm:t>
        <a:bodyPr/>
        <a:lstStyle/>
        <a:p>
          <a:endParaRPr lang="en-US"/>
        </a:p>
      </dgm:t>
    </dgm:pt>
    <dgm:pt modelId="{8336442D-1F11-4040-8A7D-8C73C370F947}" type="sibTrans" cxnId="{A9A56CC6-D4E9-0344-A385-01DD2DB23237}">
      <dgm:prSet/>
      <dgm:spPr/>
      <dgm:t>
        <a:bodyPr/>
        <a:lstStyle/>
        <a:p>
          <a:endParaRPr lang="en-US"/>
        </a:p>
      </dgm:t>
    </dgm:pt>
    <dgm:pt modelId="{FB6F418C-55CD-5E4D-8A4F-D9EF7F35B23C}">
      <dgm:prSet phldrT="[Text]"/>
      <dgm:spPr/>
      <dgm:t>
        <a:bodyPr/>
        <a:lstStyle/>
        <a:p>
          <a:r>
            <a:rPr lang="en-US" dirty="0"/>
            <a:t>Associative</a:t>
          </a:r>
        </a:p>
      </dgm:t>
    </dgm:pt>
    <dgm:pt modelId="{38838E1A-9F42-FD4C-A41B-342D771473E3}" type="parTrans" cxnId="{0B893BD4-D052-494F-B963-94951E57775E}">
      <dgm:prSet/>
      <dgm:spPr/>
      <dgm:t>
        <a:bodyPr/>
        <a:lstStyle/>
        <a:p>
          <a:endParaRPr lang="en-US"/>
        </a:p>
      </dgm:t>
    </dgm:pt>
    <dgm:pt modelId="{810D95AC-C7EB-CE4D-9EDE-7C8A95DA71B3}" type="sibTrans" cxnId="{0B893BD4-D052-494F-B963-94951E57775E}">
      <dgm:prSet/>
      <dgm:spPr/>
      <dgm:t>
        <a:bodyPr/>
        <a:lstStyle/>
        <a:p>
          <a:endParaRPr lang="en-US"/>
        </a:p>
      </dgm:t>
    </dgm:pt>
    <dgm:pt modelId="{D4065949-BB38-A343-BA39-D4AB8A24D434}">
      <dgm:prSet phldrT="[Text]"/>
      <dgm:spPr/>
      <dgm:t>
        <a:bodyPr/>
        <a:lstStyle/>
        <a:p>
          <a:r>
            <a:rPr lang="en-US" dirty="0"/>
            <a:t>Map</a:t>
          </a:r>
        </a:p>
      </dgm:t>
    </dgm:pt>
    <dgm:pt modelId="{D3EC4AE4-0599-DB44-81C3-304FD6FA93C1}" type="parTrans" cxnId="{636BCA0D-38D7-5C40-B51F-60C4F2E3DDF2}">
      <dgm:prSet/>
      <dgm:spPr/>
      <dgm:t>
        <a:bodyPr/>
        <a:lstStyle/>
        <a:p>
          <a:endParaRPr lang="en-US"/>
        </a:p>
      </dgm:t>
    </dgm:pt>
    <dgm:pt modelId="{40B1F71E-9E89-EC4B-8FE4-D5E69E79FA09}" type="sibTrans" cxnId="{636BCA0D-38D7-5C40-B51F-60C4F2E3DDF2}">
      <dgm:prSet/>
      <dgm:spPr/>
      <dgm:t>
        <a:bodyPr/>
        <a:lstStyle/>
        <a:p>
          <a:endParaRPr lang="en-US"/>
        </a:p>
      </dgm:t>
    </dgm:pt>
    <dgm:pt modelId="{D321A747-CBBA-0347-876C-982EE261F92E}">
      <dgm:prSet phldrT="[Text]"/>
      <dgm:spPr/>
      <dgm:t>
        <a:bodyPr/>
        <a:lstStyle/>
        <a:p>
          <a:r>
            <a:rPr lang="en-US" dirty="0"/>
            <a:t>Adaptors</a:t>
          </a:r>
        </a:p>
      </dgm:t>
    </dgm:pt>
    <dgm:pt modelId="{42CE9987-C5A2-E742-8A01-405EF8AA01CA}" type="parTrans" cxnId="{E003FD6F-F3FF-FC4B-B70F-B49FA88D4075}">
      <dgm:prSet/>
      <dgm:spPr/>
      <dgm:t>
        <a:bodyPr/>
        <a:lstStyle/>
        <a:p>
          <a:endParaRPr lang="en-US"/>
        </a:p>
      </dgm:t>
    </dgm:pt>
    <dgm:pt modelId="{DDC1F6C8-30C0-CE4E-AC09-9432C5214B2F}" type="sibTrans" cxnId="{E003FD6F-F3FF-FC4B-B70F-B49FA88D4075}">
      <dgm:prSet/>
      <dgm:spPr/>
      <dgm:t>
        <a:bodyPr/>
        <a:lstStyle/>
        <a:p>
          <a:endParaRPr lang="en-US"/>
        </a:p>
      </dgm:t>
    </dgm:pt>
    <dgm:pt modelId="{44A46034-FAD0-A343-B670-7ED64A95A6ED}">
      <dgm:prSet phldrT="[Text]"/>
      <dgm:spPr/>
      <dgm:t>
        <a:bodyPr/>
        <a:lstStyle/>
        <a:p>
          <a:r>
            <a:rPr lang="en-US" dirty="0"/>
            <a:t>Stack</a:t>
          </a:r>
        </a:p>
      </dgm:t>
    </dgm:pt>
    <dgm:pt modelId="{7881E808-4DD6-0C48-8D8F-CF30BA9E1279}" type="parTrans" cxnId="{D436A568-FD0B-DA4C-B864-B3516284FDA9}">
      <dgm:prSet/>
      <dgm:spPr/>
      <dgm:t>
        <a:bodyPr/>
        <a:lstStyle/>
        <a:p>
          <a:endParaRPr lang="en-US"/>
        </a:p>
      </dgm:t>
    </dgm:pt>
    <dgm:pt modelId="{4A129478-6E45-8D42-A830-31C1AE9E7D44}" type="sibTrans" cxnId="{D436A568-FD0B-DA4C-B864-B3516284FDA9}">
      <dgm:prSet/>
      <dgm:spPr/>
      <dgm:t>
        <a:bodyPr/>
        <a:lstStyle/>
        <a:p>
          <a:endParaRPr lang="en-US"/>
        </a:p>
      </dgm:t>
    </dgm:pt>
    <dgm:pt modelId="{F1866A18-08B3-1540-A780-012475D3735D}">
      <dgm:prSet phldrT="[Text]"/>
      <dgm:spPr/>
      <dgm:t>
        <a:bodyPr/>
        <a:lstStyle/>
        <a:p>
          <a:r>
            <a:rPr lang="en-US" dirty="0"/>
            <a:t>Priority Queue</a:t>
          </a:r>
        </a:p>
      </dgm:t>
    </dgm:pt>
    <dgm:pt modelId="{43933371-E242-304A-B078-8AF3DF37DF1C}" type="parTrans" cxnId="{169F29F5-D7CE-664A-8C2F-B2030E9427EC}">
      <dgm:prSet/>
      <dgm:spPr/>
      <dgm:t>
        <a:bodyPr/>
        <a:lstStyle/>
        <a:p>
          <a:endParaRPr lang="en-US"/>
        </a:p>
      </dgm:t>
    </dgm:pt>
    <dgm:pt modelId="{262B9767-039A-4C47-89E0-7C96BAC7EEBF}" type="sibTrans" cxnId="{169F29F5-D7CE-664A-8C2F-B2030E9427EC}">
      <dgm:prSet/>
      <dgm:spPr/>
      <dgm:t>
        <a:bodyPr/>
        <a:lstStyle/>
        <a:p>
          <a:endParaRPr lang="en-US"/>
        </a:p>
      </dgm:t>
    </dgm:pt>
    <dgm:pt modelId="{026B8F4C-EAE6-FD43-B40E-8DB847B4C4B5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1097D861-BDB5-2B48-9D93-E5D331E66A87}" type="parTrans" cxnId="{28D8A3B5-A548-BC48-8E51-7BE2CF12D44D}">
      <dgm:prSet/>
      <dgm:spPr/>
      <dgm:t>
        <a:bodyPr/>
        <a:lstStyle/>
        <a:p>
          <a:endParaRPr lang="en-US"/>
        </a:p>
      </dgm:t>
    </dgm:pt>
    <dgm:pt modelId="{FBEA8F57-9373-344B-95E8-BAB4F521C686}" type="sibTrans" cxnId="{28D8A3B5-A548-BC48-8E51-7BE2CF12D44D}">
      <dgm:prSet/>
      <dgm:spPr/>
      <dgm:t>
        <a:bodyPr/>
        <a:lstStyle/>
        <a:p>
          <a:endParaRPr lang="en-US"/>
        </a:p>
      </dgm:t>
    </dgm:pt>
    <dgm:pt modelId="{19C1CFC2-2396-F643-BFB4-701D627C5282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Forward_list</a:t>
          </a:r>
          <a:endParaRPr lang="en-US" dirty="0">
            <a:solidFill>
              <a:srgbClr val="FF0000"/>
            </a:solidFill>
          </a:endParaRPr>
        </a:p>
      </dgm:t>
    </dgm:pt>
    <dgm:pt modelId="{6EA1A9EB-8B0D-9F42-BE85-49C98861CDCB}" type="parTrans" cxnId="{86716306-6666-F44B-9479-12FCFD65B230}">
      <dgm:prSet/>
      <dgm:spPr/>
      <dgm:t>
        <a:bodyPr/>
        <a:lstStyle/>
        <a:p>
          <a:endParaRPr lang="en-US"/>
        </a:p>
      </dgm:t>
    </dgm:pt>
    <dgm:pt modelId="{CD58DABA-51EB-964D-B934-7288574F8FB4}" type="sibTrans" cxnId="{86716306-6666-F44B-9479-12FCFD65B230}">
      <dgm:prSet/>
      <dgm:spPr/>
      <dgm:t>
        <a:bodyPr/>
        <a:lstStyle/>
        <a:p>
          <a:endParaRPr lang="en-US"/>
        </a:p>
      </dgm:t>
    </dgm:pt>
    <dgm:pt modelId="{BBCF761D-5CC5-3440-96D2-50C7B64AB5F5}">
      <dgm:prSet phldrT="[Text]"/>
      <dgm:spPr/>
      <dgm:t>
        <a:bodyPr/>
        <a:lstStyle/>
        <a:p>
          <a:r>
            <a:rPr lang="en-US" dirty="0"/>
            <a:t>Multi-map</a:t>
          </a:r>
        </a:p>
      </dgm:t>
    </dgm:pt>
    <dgm:pt modelId="{CC999CA8-1AE1-7D4A-ACFE-70F2C137E312}" type="parTrans" cxnId="{CFFD81D4-2DEA-9C49-BDBE-062A1BB26FAD}">
      <dgm:prSet/>
      <dgm:spPr/>
      <dgm:t>
        <a:bodyPr/>
        <a:lstStyle/>
        <a:p>
          <a:endParaRPr lang="en-US"/>
        </a:p>
      </dgm:t>
    </dgm:pt>
    <dgm:pt modelId="{2DD69B3A-2C96-FD47-83A6-71885D669C68}" type="sibTrans" cxnId="{CFFD81D4-2DEA-9C49-BDBE-062A1BB26FAD}">
      <dgm:prSet/>
      <dgm:spPr/>
      <dgm:t>
        <a:bodyPr/>
        <a:lstStyle/>
        <a:p>
          <a:endParaRPr lang="en-US"/>
        </a:p>
      </dgm:t>
    </dgm:pt>
    <dgm:pt modelId="{95E19D1A-1A40-0740-9A61-D7481CE8F087}">
      <dgm:prSet phldrT="[Text]"/>
      <dgm:spPr/>
      <dgm:t>
        <a:bodyPr/>
        <a:lstStyle/>
        <a:p>
          <a:r>
            <a:rPr lang="en-US" dirty="0"/>
            <a:t>Set</a:t>
          </a:r>
        </a:p>
      </dgm:t>
    </dgm:pt>
    <dgm:pt modelId="{7641FAB9-D0F3-D641-A69A-BB07479C9490}" type="parTrans" cxnId="{5D21A563-7DC7-4648-B661-F90161568BED}">
      <dgm:prSet/>
      <dgm:spPr/>
      <dgm:t>
        <a:bodyPr/>
        <a:lstStyle/>
        <a:p>
          <a:endParaRPr lang="en-US"/>
        </a:p>
      </dgm:t>
    </dgm:pt>
    <dgm:pt modelId="{95F1D706-8857-9445-A1D9-B2807809BDE1}" type="sibTrans" cxnId="{5D21A563-7DC7-4648-B661-F90161568BED}">
      <dgm:prSet/>
      <dgm:spPr/>
      <dgm:t>
        <a:bodyPr/>
        <a:lstStyle/>
        <a:p>
          <a:endParaRPr lang="en-US"/>
        </a:p>
      </dgm:t>
    </dgm:pt>
    <dgm:pt modelId="{C6E6282C-EFBC-4849-9D99-0E56D775F563}">
      <dgm:prSet phldrT="[Text]"/>
      <dgm:spPr/>
      <dgm:t>
        <a:bodyPr/>
        <a:lstStyle/>
        <a:p>
          <a:r>
            <a:rPr lang="en-US" dirty="0"/>
            <a:t>Multi-set</a:t>
          </a:r>
        </a:p>
      </dgm:t>
    </dgm:pt>
    <dgm:pt modelId="{A96F5733-8EE2-8E45-9926-390199373CD6}" type="parTrans" cxnId="{2D2BDA3D-D0B5-8945-A94A-5E4795326071}">
      <dgm:prSet/>
      <dgm:spPr/>
      <dgm:t>
        <a:bodyPr/>
        <a:lstStyle/>
        <a:p>
          <a:endParaRPr lang="en-US"/>
        </a:p>
      </dgm:t>
    </dgm:pt>
    <dgm:pt modelId="{CBD8754F-CFF1-904E-9648-01796C68DF0A}" type="sibTrans" cxnId="{2D2BDA3D-D0B5-8945-A94A-5E4795326071}">
      <dgm:prSet/>
      <dgm:spPr/>
      <dgm:t>
        <a:bodyPr/>
        <a:lstStyle/>
        <a:p>
          <a:endParaRPr lang="en-US"/>
        </a:p>
      </dgm:t>
    </dgm:pt>
    <dgm:pt modelId="{1A47CF1E-F336-AA44-A517-ADF3CB11FEBA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Unordered Associative</a:t>
          </a:r>
        </a:p>
      </dgm:t>
    </dgm:pt>
    <dgm:pt modelId="{DB20E9D5-45D8-F04F-91A5-85BF6B5679F0}" type="parTrans" cxnId="{1E111950-2A44-4F41-B773-6F176BC6B404}">
      <dgm:prSet/>
      <dgm:spPr/>
      <dgm:t>
        <a:bodyPr/>
        <a:lstStyle/>
        <a:p>
          <a:endParaRPr lang="en-US"/>
        </a:p>
      </dgm:t>
    </dgm:pt>
    <dgm:pt modelId="{981F96EC-4FD8-804E-BB08-D121A55EB27A}" type="sibTrans" cxnId="{1E111950-2A44-4F41-B773-6F176BC6B404}">
      <dgm:prSet/>
      <dgm:spPr/>
      <dgm:t>
        <a:bodyPr/>
        <a:lstStyle/>
        <a:p>
          <a:endParaRPr lang="en-US"/>
        </a:p>
      </dgm:t>
    </dgm:pt>
    <dgm:pt modelId="{11AB9A3A-AC48-A94A-9B18-CEC362678F63}">
      <dgm:prSet phldrT="[Text]"/>
      <dgm:spPr/>
      <dgm:t>
        <a:bodyPr/>
        <a:lstStyle/>
        <a:p>
          <a:r>
            <a:rPr lang="en-US" dirty="0"/>
            <a:t>Queue</a:t>
          </a:r>
        </a:p>
      </dgm:t>
    </dgm:pt>
    <dgm:pt modelId="{0B53D953-1B91-724F-95D0-DB5D1BA860D4}" type="parTrans" cxnId="{80289A2E-D7BC-4D4F-93D5-42793BF7B656}">
      <dgm:prSet/>
      <dgm:spPr/>
      <dgm:t>
        <a:bodyPr/>
        <a:lstStyle/>
        <a:p>
          <a:endParaRPr lang="en-US"/>
        </a:p>
      </dgm:t>
    </dgm:pt>
    <dgm:pt modelId="{72FF88DF-3A16-C646-9B01-B6AB56F3E567}" type="sibTrans" cxnId="{80289A2E-D7BC-4D4F-93D5-42793BF7B656}">
      <dgm:prSet/>
      <dgm:spPr/>
      <dgm:t>
        <a:bodyPr/>
        <a:lstStyle/>
        <a:p>
          <a:endParaRPr lang="en-US"/>
        </a:p>
      </dgm:t>
    </dgm:pt>
    <dgm:pt modelId="{85BC0DB6-D558-A342-860B-D9FFA5D2384A}" type="pres">
      <dgm:prSet presAssocID="{72AFBAC6-CFD5-EC4C-856F-830A47522D44}" presName="Name0" presStyleCnt="0">
        <dgm:presLayoutVars>
          <dgm:dir/>
          <dgm:animLvl val="lvl"/>
          <dgm:resizeHandles val="exact"/>
        </dgm:presLayoutVars>
      </dgm:prSet>
      <dgm:spPr/>
    </dgm:pt>
    <dgm:pt modelId="{EE3BC859-22C4-F54D-B5F7-465A22F6D96D}" type="pres">
      <dgm:prSet presAssocID="{26622160-90AD-C14B-927B-ECA1C774348A}" presName="composite" presStyleCnt="0"/>
      <dgm:spPr/>
    </dgm:pt>
    <dgm:pt modelId="{5EA300A0-5AB4-4345-9B0E-EF23887C5959}" type="pres">
      <dgm:prSet presAssocID="{26622160-90AD-C14B-927B-ECA1C77434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99125AB-02C8-1546-B51D-B5C2A3C07B05}" type="pres">
      <dgm:prSet presAssocID="{26622160-90AD-C14B-927B-ECA1C774348A}" presName="desTx" presStyleLbl="alignAccFollowNode1" presStyleIdx="0" presStyleCnt="3">
        <dgm:presLayoutVars>
          <dgm:bulletEnabled val="1"/>
        </dgm:presLayoutVars>
      </dgm:prSet>
      <dgm:spPr/>
    </dgm:pt>
    <dgm:pt modelId="{A6D6F6B9-4D44-0D48-9229-03A1BAB3D636}" type="pres">
      <dgm:prSet presAssocID="{676D54E6-B472-EE49-8BE6-8DABBBA0B886}" presName="space" presStyleCnt="0"/>
      <dgm:spPr/>
    </dgm:pt>
    <dgm:pt modelId="{F6EA8F9F-7D82-AF42-90E0-054BD61E5787}" type="pres">
      <dgm:prSet presAssocID="{FB6F418C-55CD-5E4D-8A4F-D9EF7F35B23C}" presName="composite" presStyleCnt="0"/>
      <dgm:spPr/>
    </dgm:pt>
    <dgm:pt modelId="{17EA1708-DD83-A14F-929F-57AD2E64D1F5}" type="pres">
      <dgm:prSet presAssocID="{FB6F418C-55CD-5E4D-8A4F-D9EF7F35B23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57C808A-5D42-3942-88DD-A6DBAFA6F15E}" type="pres">
      <dgm:prSet presAssocID="{FB6F418C-55CD-5E4D-8A4F-D9EF7F35B23C}" presName="desTx" presStyleLbl="alignAccFollowNode1" presStyleIdx="1" presStyleCnt="3">
        <dgm:presLayoutVars>
          <dgm:bulletEnabled val="1"/>
        </dgm:presLayoutVars>
      </dgm:prSet>
      <dgm:spPr/>
    </dgm:pt>
    <dgm:pt modelId="{DB637961-A084-6F4B-B9B0-54DFEDEE29F8}" type="pres">
      <dgm:prSet presAssocID="{810D95AC-C7EB-CE4D-9EDE-7C8A95DA71B3}" presName="space" presStyleCnt="0"/>
      <dgm:spPr/>
    </dgm:pt>
    <dgm:pt modelId="{18749924-0C4E-F044-AB10-2315438ED8BF}" type="pres">
      <dgm:prSet presAssocID="{D321A747-CBBA-0347-876C-982EE261F92E}" presName="composite" presStyleCnt="0"/>
      <dgm:spPr/>
    </dgm:pt>
    <dgm:pt modelId="{38A5B813-B4C3-EF4D-B4E6-3E0BB6CE401F}" type="pres">
      <dgm:prSet presAssocID="{D321A747-CBBA-0347-876C-982EE261F92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2987383-017F-CC42-91D4-BDC78A0439A8}" type="pres">
      <dgm:prSet presAssocID="{D321A747-CBBA-0347-876C-982EE261F92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0F13E01-6205-1A4C-8EF0-3AA84B04F0CD}" srcId="{72AFBAC6-CFD5-EC4C-856F-830A47522D44}" destId="{26622160-90AD-C14B-927B-ECA1C774348A}" srcOrd="0" destOrd="0" parTransId="{C659C3FC-8A48-A34C-985E-983BAEC2DAC4}" sibTransId="{676D54E6-B472-EE49-8BE6-8DABBBA0B886}"/>
    <dgm:cxn modelId="{86716306-6666-F44B-9479-12FCFD65B230}" srcId="{26622160-90AD-C14B-927B-ECA1C774348A}" destId="{19C1CFC2-2396-F643-BFB4-701D627C5282}" srcOrd="3" destOrd="0" parTransId="{6EA1A9EB-8B0D-9F42-BE85-49C98861CDCB}" sibTransId="{CD58DABA-51EB-964D-B934-7288574F8FB4}"/>
    <dgm:cxn modelId="{636BCA0D-38D7-5C40-B51F-60C4F2E3DDF2}" srcId="{FB6F418C-55CD-5E4D-8A4F-D9EF7F35B23C}" destId="{D4065949-BB38-A343-BA39-D4AB8A24D434}" srcOrd="0" destOrd="0" parTransId="{D3EC4AE4-0599-DB44-81C3-304FD6FA93C1}" sibTransId="{40B1F71E-9E89-EC4B-8FE4-D5E69E79FA09}"/>
    <dgm:cxn modelId="{9B7C5E15-3AB8-AF48-B8C7-1A99F7DFA0B9}" type="presOf" srcId="{26622160-90AD-C14B-927B-ECA1C774348A}" destId="{5EA300A0-5AB4-4345-9B0E-EF23887C5959}" srcOrd="0" destOrd="0" presId="urn:microsoft.com/office/officeart/2005/8/layout/hList1"/>
    <dgm:cxn modelId="{CD53B21D-080D-C945-AD23-F820FF2320D1}" type="presOf" srcId="{C6E6282C-EFBC-4849-9D99-0E56D775F563}" destId="{B57C808A-5D42-3942-88DD-A6DBAFA6F15E}" srcOrd="0" destOrd="3" presId="urn:microsoft.com/office/officeart/2005/8/layout/hList1"/>
    <dgm:cxn modelId="{80289A2E-D7BC-4D4F-93D5-42793BF7B656}" srcId="{D321A747-CBBA-0347-876C-982EE261F92E}" destId="{11AB9A3A-AC48-A94A-9B18-CEC362678F63}" srcOrd="1" destOrd="0" parTransId="{0B53D953-1B91-724F-95D0-DB5D1BA860D4}" sibTransId="{72FF88DF-3A16-C646-9B01-B6AB56F3E567}"/>
    <dgm:cxn modelId="{36375836-7F03-714B-AACC-9642335978E6}" type="presOf" srcId="{FB6F418C-55CD-5E4D-8A4F-D9EF7F35B23C}" destId="{17EA1708-DD83-A14F-929F-57AD2E64D1F5}" srcOrd="0" destOrd="0" presId="urn:microsoft.com/office/officeart/2005/8/layout/hList1"/>
    <dgm:cxn modelId="{2D2BDA3D-D0B5-8945-A94A-5E4795326071}" srcId="{FB6F418C-55CD-5E4D-8A4F-D9EF7F35B23C}" destId="{C6E6282C-EFBC-4849-9D99-0E56D775F563}" srcOrd="3" destOrd="0" parTransId="{A96F5733-8EE2-8E45-9926-390199373CD6}" sibTransId="{CBD8754F-CFF1-904E-9648-01796C68DF0A}"/>
    <dgm:cxn modelId="{DA13D743-72F6-284B-99ED-D5BE6FB6B87F}" type="presOf" srcId="{44A46034-FAD0-A343-B670-7ED64A95A6ED}" destId="{02987383-017F-CC42-91D4-BDC78A0439A8}" srcOrd="0" destOrd="0" presId="urn:microsoft.com/office/officeart/2005/8/layout/hList1"/>
    <dgm:cxn modelId="{1E111950-2A44-4F41-B773-6F176BC6B404}" srcId="{FB6F418C-55CD-5E4D-8A4F-D9EF7F35B23C}" destId="{1A47CF1E-F336-AA44-A517-ADF3CB11FEBA}" srcOrd="4" destOrd="0" parTransId="{DB20E9D5-45D8-F04F-91A5-85BF6B5679F0}" sibTransId="{981F96EC-4FD8-804E-BB08-D121A55EB27A}"/>
    <dgm:cxn modelId="{ACBD8C55-2F7F-374E-A4E3-E386708FD8A0}" type="presOf" srcId="{6C05E9D4-9AB7-5143-89F9-B7B4F7C5705D}" destId="{599125AB-02C8-1546-B51D-B5C2A3C07B05}" srcOrd="0" destOrd="0" presId="urn:microsoft.com/office/officeart/2005/8/layout/hList1"/>
    <dgm:cxn modelId="{5320D85A-0119-5941-97C0-AEF464640CE4}" type="presOf" srcId="{BBCF761D-5CC5-3440-96D2-50C7B64AB5F5}" destId="{B57C808A-5D42-3942-88DD-A6DBAFA6F15E}" srcOrd="0" destOrd="1" presId="urn:microsoft.com/office/officeart/2005/8/layout/hList1"/>
    <dgm:cxn modelId="{5D21A563-7DC7-4648-B661-F90161568BED}" srcId="{FB6F418C-55CD-5E4D-8A4F-D9EF7F35B23C}" destId="{95E19D1A-1A40-0740-9A61-D7481CE8F087}" srcOrd="2" destOrd="0" parTransId="{7641FAB9-D0F3-D641-A69A-BB07479C9490}" sibTransId="{95F1D706-8857-9445-A1D9-B2807809BDE1}"/>
    <dgm:cxn modelId="{D436A568-FD0B-DA4C-B864-B3516284FDA9}" srcId="{D321A747-CBBA-0347-876C-982EE261F92E}" destId="{44A46034-FAD0-A343-B670-7ED64A95A6ED}" srcOrd="0" destOrd="0" parTransId="{7881E808-4DD6-0C48-8D8F-CF30BA9E1279}" sibTransId="{4A129478-6E45-8D42-A830-31C1AE9E7D44}"/>
    <dgm:cxn modelId="{E003FD6F-F3FF-FC4B-B70F-B49FA88D4075}" srcId="{72AFBAC6-CFD5-EC4C-856F-830A47522D44}" destId="{D321A747-CBBA-0347-876C-982EE261F92E}" srcOrd="2" destOrd="0" parTransId="{42CE9987-C5A2-E742-8A01-405EF8AA01CA}" sibTransId="{DDC1F6C8-30C0-CE4E-AC09-9432C5214B2F}"/>
    <dgm:cxn modelId="{32B1767B-D28D-E640-850C-50BE3CB42AB7}" type="presOf" srcId="{633FF8BA-4198-8345-A386-A33AA5346AE1}" destId="{599125AB-02C8-1546-B51D-B5C2A3C07B05}" srcOrd="0" destOrd="2" presId="urn:microsoft.com/office/officeart/2005/8/layout/hList1"/>
    <dgm:cxn modelId="{8761E68D-3F48-484C-A1C8-3740BB75058B}" type="presOf" srcId="{F1866A18-08B3-1540-A780-012475D3735D}" destId="{02987383-017F-CC42-91D4-BDC78A0439A8}" srcOrd="0" destOrd="2" presId="urn:microsoft.com/office/officeart/2005/8/layout/hList1"/>
    <dgm:cxn modelId="{7590E3AD-8C7E-FF4B-AC51-C09829A94C7F}" type="presOf" srcId="{D321A747-CBBA-0347-876C-982EE261F92E}" destId="{38A5B813-B4C3-EF4D-B4E6-3E0BB6CE401F}" srcOrd="0" destOrd="0" presId="urn:microsoft.com/office/officeart/2005/8/layout/hList1"/>
    <dgm:cxn modelId="{432882B2-CAF1-7049-A9D6-7BBD391749FE}" type="presOf" srcId="{1A47CF1E-F336-AA44-A517-ADF3CB11FEBA}" destId="{B57C808A-5D42-3942-88DD-A6DBAFA6F15E}" srcOrd="0" destOrd="4" presId="urn:microsoft.com/office/officeart/2005/8/layout/hList1"/>
    <dgm:cxn modelId="{EAB385B2-8836-4E44-9F4B-E2E2A8754B99}" type="presOf" srcId="{D4065949-BB38-A343-BA39-D4AB8A24D434}" destId="{B57C808A-5D42-3942-88DD-A6DBAFA6F15E}" srcOrd="0" destOrd="0" presId="urn:microsoft.com/office/officeart/2005/8/layout/hList1"/>
    <dgm:cxn modelId="{28D8A3B5-A548-BC48-8E51-7BE2CF12D44D}" srcId="{26622160-90AD-C14B-927B-ECA1C774348A}" destId="{026B8F4C-EAE6-FD43-B40E-8DB847B4C4B5}" srcOrd="1" destOrd="0" parTransId="{1097D861-BDB5-2B48-9D93-E5D331E66A87}" sibTransId="{FBEA8F57-9373-344B-95E8-BAB4F521C686}"/>
    <dgm:cxn modelId="{A9A56CC6-D4E9-0344-A385-01DD2DB23237}" srcId="{26622160-90AD-C14B-927B-ECA1C774348A}" destId="{633FF8BA-4198-8345-A386-A33AA5346AE1}" srcOrd="2" destOrd="0" parTransId="{925014FF-3EDE-174D-A75E-CC0D777C0166}" sibTransId="{8336442D-1F11-4040-8A7D-8C73C370F947}"/>
    <dgm:cxn modelId="{673426D0-320E-9347-9C7C-A34A5CAF3B20}" type="presOf" srcId="{72AFBAC6-CFD5-EC4C-856F-830A47522D44}" destId="{85BC0DB6-D558-A342-860B-D9FFA5D2384A}" srcOrd="0" destOrd="0" presId="urn:microsoft.com/office/officeart/2005/8/layout/hList1"/>
    <dgm:cxn modelId="{0B893BD4-D052-494F-B963-94951E57775E}" srcId="{72AFBAC6-CFD5-EC4C-856F-830A47522D44}" destId="{FB6F418C-55CD-5E4D-8A4F-D9EF7F35B23C}" srcOrd="1" destOrd="0" parTransId="{38838E1A-9F42-FD4C-A41B-342D771473E3}" sibTransId="{810D95AC-C7EB-CE4D-9EDE-7C8A95DA71B3}"/>
    <dgm:cxn modelId="{CFFD81D4-2DEA-9C49-BDBE-062A1BB26FAD}" srcId="{FB6F418C-55CD-5E4D-8A4F-D9EF7F35B23C}" destId="{BBCF761D-5CC5-3440-96D2-50C7B64AB5F5}" srcOrd="1" destOrd="0" parTransId="{CC999CA8-1AE1-7D4A-ACFE-70F2C137E312}" sibTransId="{2DD69B3A-2C96-FD47-83A6-71885D669C68}"/>
    <dgm:cxn modelId="{7B9E36E3-7A95-A740-A222-5873083F1E7F}" type="presOf" srcId="{19C1CFC2-2396-F643-BFB4-701D627C5282}" destId="{599125AB-02C8-1546-B51D-B5C2A3C07B05}" srcOrd="0" destOrd="3" presId="urn:microsoft.com/office/officeart/2005/8/layout/hList1"/>
    <dgm:cxn modelId="{3F9B9BE9-12CF-6F4B-84CD-97FEB6A5FDEB}" srcId="{26622160-90AD-C14B-927B-ECA1C774348A}" destId="{6C05E9D4-9AB7-5143-89F9-B7B4F7C5705D}" srcOrd="0" destOrd="0" parTransId="{0507D0E9-C596-4140-8DCB-0572FCE49807}" sibTransId="{DA226CA1-DCD3-C246-A9D5-9B8F546D2459}"/>
    <dgm:cxn modelId="{80569DEF-9E6C-6842-996F-A0E17E3D56A0}" type="presOf" srcId="{95E19D1A-1A40-0740-9A61-D7481CE8F087}" destId="{B57C808A-5D42-3942-88DD-A6DBAFA6F15E}" srcOrd="0" destOrd="2" presId="urn:microsoft.com/office/officeart/2005/8/layout/hList1"/>
    <dgm:cxn modelId="{68656FF4-D9B7-7348-A94D-6CD645B16B09}" type="presOf" srcId="{11AB9A3A-AC48-A94A-9B18-CEC362678F63}" destId="{02987383-017F-CC42-91D4-BDC78A0439A8}" srcOrd="0" destOrd="1" presId="urn:microsoft.com/office/officeart/2005/8/layout/hList1"/>
    <dgm:cxn modelId="{169F29F5-D7CE-664A-8C2F-B2030E9427EC}" srcId="{D321A747-CBBA-0347-876C-982EE261F92E}" destId="{F1866A18-08B3-1540-A780-012475D3735D}" srcOrd="2" destOrd="0" parTransId="{43933371-E242-304A-B078-8AF3DF37DF1C}" sibTransId="{262B9767-039A-4C47-89E0-7C96BAC7EEBF}"/>
    <dgm:cxn modelId="{5573F1FC-1E58-2C49-A8C1-D4B149AA20BC}" type="presOf" srcId="{026B8F4C-EAE6-FD43-B40E-8DB847B4C4B5}" destId="{599125AB-02C8-1546-B51D-B5C2A3C07B05}" srcOrd="0" destOrd="1" presId="urn:microsoft.com/office/officeart/2005/8/layout/hList1"/>
    <dgm:cxn modelId="{05C6E24A-9A3F-2546-9992-C2D1864FD1F5}" type="presParOf" srcId="{85BC0DB6-D558-A342-860B-D9FFA5D2384A}" destId="{EE3BC859-22C4-F54D-B5F7-465A22F6D96D}" srcOrd="0" destOrd="0" presId="urn:microsoft.com/office/officeart/2005/8/layout/hList1"/>
    <dgm:cxn modelId="{6347B99E-FA48-4D46-9223-1BE4D7A27347}" type="presParOf" srcId="{EE3BC859-22C4-F54D-B5F7-465A22F6D96D}" destId="{5EA300A0-5AB4-4345-9B0E-EF23887C5959}" srcOrd="0" destOrd="0" presId="urn:microsoft.com/office/officeart/2005/8/layout/hList1"/>
    <dgm:cxn modelId="{44D3A885-F38C-B54C-911C-0A741602EC73}" type="presParOf" srcId="{EE3BC859-22C4-F54D-B5F7-465A22F6D96D}" destId="{599125AB-02C8-1546-B51D-B5C2A3C07B05}" srcOrd="1" destOrd="0" presId="urn:microsoft.com/office/officeart/2005/8/layout/hList1"/>
    <dgm:cxn modelId="{33194857-5A1C-0C48-8BFF-732B58A3F8A3}" type="presParOf" srcId="{85BC0DB6-D558-A342-860B-D9FFA5D2384A}" destId="{A6D6F6B9-4D44-0D48-9229-03A1BAB3D636}" srcOrd="1" destOrd="0" presId="urn:microsoft.com/office/officeart/2005/8/layout/hList1"/>
    <dgm:cxn modelId="{B43E65BD-67A3-BB40-BD6D-00751FC85319}" type="presParOf" srcId="{85BC0DB6-D558-A342-860B-D9FFA5D2384A}" destId="{F6EA8F9F-7D82-AF42-90E0-054BD61E5787}" srcOrd="2" destOrd="0" presId="urn:microsoft.com/office/officeart/2005/8/layout/hList1"/>
    <dgm:cxn modelId="{C6049F0F-858A-B049-8CA5-761A74268AAD}" type="presParOf" srcId="{F6EA8F9F-7D82-AF42-90E0-054BD61E5787}" destId="{17EA1708-DD83-A14F-929F-57AD2E64D1F5}" srcOrd="0" destOrd="0" presId="urn:microsoft.com/office/officeart/2005/8/layout/hList1"/>
    <dgm:cxn modelId="{99024702-F2FF-1F4A-9514-2589D47346DC}" type="presParOf" srcId="{F6EA8F9F-7D82-AF42-90E0-054BD61E5787}" destId="{B57C808A-5D42-3942-88DD-A6DBAFA6F15E}" srcOrd="1" destOrd="0" presId="urn:microsoft.com/office/officeart/2005/8/layout/hList1"/>
    <dgm:cxn modelId="{F9211D35-BC0D-6445-80ED-9F5D419811C2}" type="presParOf" srcId="{85BC0DB6-D558-A342-860B-D9FFA5D2384A}" destId="{DB637961-A084-6F4B-B9B0-54DFEDEE29F8}" srcOrd="3" destOrd="0" presId="urn:microsoft.com/office/officeart/2005/8/layout/hList1"/>
    <dgm:cxn modelId="{89C065FE-D02A-324A-BE35-C5C0FAEFF115}" type="presParOf" srcId="{85BC0DB6-D558-A342-860B-D9FFA5D2384A}" destId="{18749924-0C4E-F044-AB10-2315438ED8BF}" srcOrd="4" destOrd="0" presId="urn:microsoft.com/office/officeart/2005/8/layout/hList1"/>
    <dgm:cxn modelId="{980FBABB-92BC-1649-AEE1-4A102E876268}" type="presParOf" srcId="{18749924-0C4E-F044-AB10-2315438ED8BF}" destId="{38A5B813-B4C3-EF4D-B4E6-3E0BB6CE401F}" srcOrd="0" destOrd="0" presId="urn:microsoft.com/office/officeart/2005/8/layout/hList1"/>
    <dgm:cxn modelId="{C7AA9085-C882-7446-842F-9BE7153AA4A2}" type="presParOf" srcId="{18749924-0C4E-F044-AB10-2315438ED8BF}" destId="{02987383-017F-CC42-91D4-BDC78A0439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A216DE-F447-2E4D-AD5D-9B0C31030891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EC2F05-67C0-CE46-9866-79AE505CCD6A}">
      <dgm:prSet phldrT="[Text]"/>
      <dgm:spPr/>
      <dgm:t>
        <a:bodyPr/>
        <a:lstStyle/>
        <a:p>
          <a:r>
            <a:rPr lang="en-US" dirty="0"/>
            <a:t>Non-Modifying</a:t>
          </a:r>
        </a:p>
      </dgm:t>
    </dgm:pt>
    <dgm:pt modelId="{83644334-1623-8649-9C7E-06E49525E2AD}" type="parTrans" cxnId="{D89BACBC-0F26-454E-B52C-34AE52FB3372}">
      <dgm:prSet/>
      <dgm:spPr/>
      <dgm:t>
        <a:bodyPr/>
        <a:lstStyle/>
        <a:p>
          <a:endParaRPr lang="en-US"/>
        </a:p>
      </dgm:t>
    </dgm:pt>
    <dgm:pt modelId="{1EB27B8A-6460-FE41-B4ED-F43758D4065C}" type="sibTrans" cxnId="{D89BACBC-0F26-454E-B52C-34AE52FB3372}">
      <dgm:prSet/>
      <dgm:spPr/>
      <dgm:t>
        <a:bodyPr/>
        <a:lstStyle/>
        <a:p>
          <a:endParaRPr lang="en-US"/>
        </a:p>
      </dgm:t>
    </dgm:pt>
    <dgm:pt modelId="{EA15BC59-5F95-374A-80E7-51672F3DA8FB}">
      <dgm:prSet phldrT="[Text]"/>
      <dgm:spPr/>
      <dgm:t>
        <a:bodyPr/>
        <a:lstStyle/>
        <a:p>
          <a:r>
            <a:rPr lang="en-US" dirty="0"/>
            <a:t>Operate on each element in a range </a:t>
          </a:r>
        </a:p>
      </dgm:t>
    </dgm:pt>
    <dgm:pt modelId="{7105DC67-291E-6E4C-B8F2-E52375F4E736}" type="parTrans" cxnId="{BD733D82-0D30-D44E-B59E-8F32CEAAA842}">
      <dgm:prSet/>
      <dgm:spPr/>
      <dgm:t>
        <a:bodyPr/>
        <a:lstStyle/>
        <a:p>
          <a:endParaRPr lang="en-US"/>
        </a:p>
      </dgm:t>
    </dgm:pt>
    <dgm:pt modelId="{5C7F5BFD-865E-9B40-92F1-D08AE0048EA0}" type="sibTrans" cxnId="{BD733D82-0D30-D44E-B59E-8F32CEAAA842}">
      <dgm:prSet/>
      <dgm:spPr/>
      <dgm:t>
        <a:bodyPr/>
        <a:lstStyle/>
        <a:p>
          <a:endParaRPr lang="en-US"/>
        </a:p>
      </dgm:t>
    </dgm:pt>
    <dgm:pt modelId="{74DC7BA5-100F-C544-9FD9-0DE588068D3C}">
      <dgm:prSet phldrT="[Text]"/>
      <dgm:spPr/>
      <dgm:t>
        <a:bodyPr/>
        <a:lstStyle/>
        <a:p>
          <a:r>
            <a:rPr lang="en-US" dirty="0"/>
            <a:t>E.g. find()</a:t>
          </a:r>
        </a:p>
      </dgm:t>
    </dgm:pt>
    <dgm:pt modelId="{A35247FF-CAC6-E042-B601-1F10F44B843A}" type="parTrans" cxnId="{DCBB0380-15AF-3542-9994-4E4789D06674}">
      <dgm:prSet/>
      <dgm:spPr/>
      <dgm:t>
        <a:bodyPr/>
        <a:lstStyle/>
        <a:p>
          <a:endParaRPr lang="en-US"/>
        </a:p>
      </dgm:t>
    </dgm:pt>
    <dgm:pt modelId="{327CC135-2F57-DB49-AA37-2B695E551539}" type="sibTrans" cxnId="{DCBB0380-15AF-3542-9994-4E4789D06674}">
      <dgm:prSet/>
      <dgm:spPr/>
      <dgm:t>
        <a:bodyPr/>
        <a:lstStyle/>
        <a:p>
          <a:endParaRPr lang="en-US"/>
        </a:p>
      </dgm:t>
    </dgm:pt>
    <dgm:pt modelId="{44CF1099-DA78-0F43-B0BE-BC8F7D3BD0B9}">
      <dgm:prSet phldrT="[Text]"/>
      <dgm:spPr/>
      <dgm:t>
        <a:bodyPr/>
        <a:lstStyle/>
        <a:p>
          <a:r>
            <a:rPr lang="en-US" dirty="0"/>
            <a:t>Modifying</a:t>
          </a:r>
        </a:p>
      </dgm:t>
    </dgm:pt>
    <dgm:pt modelId="{790B7A34-8B9B-9C44-AF3A-3798723DAB2D}" type="parTrans" cxnId="{9E009510-6DE6-FD49-8D67-D6559C73BCA1}">
      <dgm:prSet/>
      <dgm:spPr/>
      <dgm:t>
        <a:bodyPr/>
        <a:lstStyle/>
        <a:p>
          <a:endParaRPr lang="en-US"/>
        </a:p>
      </dgm:t>
    </dgm:pt>
    <dgm:pt modelId="{F8F33A48-82DA-9041-9891-8B734DF09DC6}" type="sibTrans" cxnId="{9E009510-6DE6-FD49-8D67-D6559C73BCA1}">
      <dgm:prSet/>
      <dgm:spPr/>
      <dgm:t>
        <a:bodyPr/>
        <a:lstStyle/>
        <a:p>
          <a:endParaRPr lang="en-US"/>
        </a:p>
      </dgm:t>
    </dgm:pt>
    <dgm:pt modelId="{B8DE743C-0E50-754D-A7C8-E8DD47332404}">
      <dgm:prSet phldrT="[Text]"/>
      <dgm:spPr/>
      <dgm:t>
        <a:bodyPr/>
        <a:lstStyle/>
        <a:p>
          <a:r>
            <a:rPr lang="en-US" dirty="0"/>
            <a:t>Operate on each element in a range</a:t>
          </a:r>
        </a:p>
      </dgm:t>
    </dgm:pt>
    <dgm:pt modelId="{B48811D7-9005-BE4F-9CEA-2656FDCD7921}" type="parTrans" cxnId="{64E50CC9-FB17-A449-B37A-7BE2E98AD204}">
      <dgm:prSet/>
      <dgm:spPr/>
      <dgm:t>
        <a:bodyPr/>
        <a:lstStyle/>
        <a:p>
          <a:endParaRPr lang="en-US"/>
        </a:p>
      </dgm:t>
    </dgm:pt>
    <dgm:pt modelId="{5E4BE1CC-BAFB-CB42-AD80-8C51535270C3}" type="sibTrans" cxnId="{64E50CC9-FB17-A449-B37A-7BE2E98AD204}">
      <dgm:prSet/>
      <dgm:spPr/>
      <dgm:t>
        <a:bodyPr/>
        <a:lstStyle/>
        <a:p>
          <a:endParaRPr lang="en-US"/>
        </a:p>
      </dgm:t>
    </dgm:pt>
    <dgm:pt modelId="{164548F3-88FF-A04D-9E91-6009562757CA}">
      <dgm:prSet phldrT="[Text]"/>
      <dgm:spPr/>
      <dgm:t>
        <a:bodyPr/>
        <a:lstStyle/>
        <a:p>
          <a:r>
            <a:rPr lang="en-US" dirty="0"/>
            <a:t>E.g. replace()</a:t>
          </a:r>
        </a:p>
      </dgm:t>
    </dgm:pt>
    <dgm:pt modelId="{ECF2EB0A-0197-7045-9B1C-6E5C91A10576}" type="parTrans" cxnId="{9DC1DB73-97A4-AC43-9139-F0419C91F1F5}">
      <dgm:prSet/>
      <dgm:spPr/>
      <dgm:t>
        <a:bodyPr/>
        <a:lstStyle/>
        <a:p>
          <a:endParaRPr lang="en-US"/>
        </a:p>
      </dgm:t>
    </dgm:pt>
    <dgm:pt modelId="{39F6931D-B24B-7A46-A08A-591246EAED2F}" type="sibTrans" cxnId="{9DC1DB73-97A4-AC43-9139-F0419C91F1F5}">
      <dgm:prSet/>
      <dgm:spPr/>
      <dgm:t>
        <a:bodyPr/>
        <a:lstStyle/>
        <a:p>
          <a:endParaRPr lang="en-US"/>
        </a:p>
      </dgm:t>
    </dgm:pt>
    <dgm:pt modelId="{F3CB75A3-DB7E-5B44-A6B1-F5E385CAE058}">
      <dgm:prSet phldrT="[Text]"/>
      <dgm:spPr/>
      <dgm:t>
        <a:bodyPr/>
        <a:lstStyle/>
        <a:p>
          <a:r>
            <a:rPr lang="en-US" dirty="0"/>
            <a:t>Numeric</a:t>
          </a:r>
        </a:p>
      </dgm:t>
    </dgm:pt>
    <dgm:pt modelId="{79AE68A4-AA6B-A843-BF30-95EB2FDB3F7E}" type="parTrans" cxnId="{04CC5006-864C-FB48-B269-A15DC4916D09}">
      <dgm:prSet/>
      <dgm:spPr/>
      <dgm:t>
        <a:bodyPr/>
        <a:lstStyle/>
        <a:p>
          <a:endParaRPr lang="en-US"/>
        </a:p>
      </dgm:t>
    </dgm:pt>
    <dgm:pt modelId="{6A0896D5-2DE3-434B-B8CC-8E76D42D50AC}" type="sibTrans" cxnId="{04CC5006-864C-FB48-B269-A15DC4916D09}">
      <dgm:prSet/>
      <dgm:spPr/>
      <dgm:t>
        <a:bodyPr/>
        <a:lstStyle/>
        <a:p>
          <a:endParaRPr lang="en-US"/>
        </a:p>
      </dgm:t>
    </dgm:pt>
    <dgm:pt modelId="{029AB091-BC27-1844-9AC2-C67662D00753}">
      <dgm:prSet phldrT="[Text]"/>
      <dgm:spPr/>
      <dgm:t>
        <a:bodyPr/>
        <a:lstStyle/>
        <a:p>
          <a:r>
            <a:rPr lang="en-US" dirty="0"/>
            <a:t>Numeric header file</a:t>
          </a:r>
        </a:p>
      </dgm:t>
    </dgm:pt>
    <dgm:pt modelId="{29C0EBD8-D7EF-5644-9A2F-D2D2CA3B7F6F}" type="parTrans" cxnId="{8D7B299D-895A-5842-8DEC-261CB6291903}">
      <dgm:prSet/>
      <dgm:spPr/>
      <dgm:t>
        <a:bodyPr/>
        <a:lstStyle/>
        <a:p>
          <a:endParaRPr lang="en-US"/>
        </a:p>
      </dgm:t>
    </dgm:pt>
    <dgm:pt modelId="{1FF146A4-42A4-3549-A25A-204A5EFA7A63}" type="sibTrans" cxnId="{8D7B299D-895A-5842-8DEC-261CB6291903}">
      <dgm:prSet/>
      <dgm:spPr/>
      <dgm:t>
        <a:bodyPr/>
        <a:lstStyle/>
        <a:p>
          <a:endParaRPr lang="en-US"/>
        </a:p>
      </dgm:t>
    </dgm:pt>
    <dgm:pt modelId="{39232747-0651-7943-98A3-B8266BD51586}">
      <dgm:prSet phldrT="[Text]"/>
      <dgm:spPr/>
      <dgm:t>
        <a:bodyPr/>
        <a:lstStyle/>
        <a:p>
          <a:r>
            <a:rPr lang="en-US" dirty="0"/>
            <a:t>Heap</a:t>
          </a:r>
        </a:p>
      </dgm:t>
    </dgm:pt>
    <dgm:pt modelId="{6093F72D-8F70-274C-988D-AE9C698DC9E6}" type="parTrans" cxnId="{61437837-97E4-3B4F-8493-EE2C65003DB0}">
      <dgm:prSet/>
      <dgm:spPr/>
      <dgm:t>
        <a:bodyPr/>
        <a:lstStyle/>
        <a:p>
          <a:endParaRPr lang="en-US"/>
        </a:p>
      </dgm:t>
    </dgm:pt>
    <dgm:pt modelId="{95B68376-7CB9-BA49-8787-442E11A87C0B}" type="sibTrans" cxnId="{61437837-97E4-3B4F-8493-EE2C65003DB0}">
      <dgm:prSet/>
      <dgm:spPr/>
      <dgm:t>
        <a:bodyPr/>
        <a:lstStyle/>
        <a:p>
          <a:endParaRPr lang="en-US"/>
        </a:p>
      </dgm:t>
    </dgm:pt>
    <dgm:pt modelId="{FC481564-6E09-A94B-8276-DAC8B12E4CD0}">
      <dgm:prSet phldrT="[Text]"/>
      <dgm:spPr/>
      <dgm:t>
        <a:bodyPr/>
        <a:lstStyle/>
        <a:p>
          <a:r>
            <a:rPr lang="en-US" dirty="0"/>
            <a:t>Can change contents of a container</a:t>
          </a:r>
        </a:p>
      </dgm:t>
    </dgm:pt>
    <dgm:pt modelId="{07F4C6AB-30AC-1F4C-9348-F3937D2943C3}" type="parTrans" cxnId="{54820281-42E9-B34E-BBFE-15F3633A026F}">
      <dgm:prSet/>
      <dgm:spPr/>
      <dgm:t>
        <a:bodyPr/>
        <a:lstStyle/>
        <a:p>
          <a:endParaRPr lang="en-US"/>
        </a:p>
      </dgm:t>
    </dgm:pt>
    <dgm:pt modelId="{9F8049D7-A01D-EE42-B2C2-78ED5188B884}" type="sibTrans" cxnId="{54820281-42E9-B34E-BBFE-15F3633A026F}">
      <dgm:prSet/>
      <dgm:spPr/>
      <dgm:t>
        <a:bodyPr/>
        <a:lstStyle/>
        <a:p>
          <a:endParaRPr lang="en-US"/>
        </a:p>
      </dgm:t>
    </dgm:pt>
    <dgm:pt modelId="{88DDBE9F-1F51-1341-977F-764823FE3522}">
      <dgm:prSet phldrT="[Text]"/>
      <dgm:spPr/>
      <dgm:t>
        <a:bodyPr/>
        <a:lstStyle/>
        <a:p>
          <a:r>
            <a:rPr lang="en-US" dirty="0"/>
            <a:t>Functions to sum the contents of a range</a:t>
          </a:r>
        </a:p>
      </dgm:t>
    </dgm:pt>
    <dgm:pt modelId="{5412D3B0-C6ED-9E47-8CD2-31CAA6292E03}" type="parTrans" cxnId="{2EF3AA38-32C8-F443-83F4-F141E0C1E88B}">
      <dgm:prSet/>
      <dgm:spPr/>
      <dgm:t>
        <a:bodyPr/>
        <a:lstStyle/>
        <a:p>
          <a:endParaRPr lang="en-US"/>
        </a:p>
      </dgm:t>
    </dgm:pt>
    <dgm:pt modelId="{98296FC7-7E4B-DB4E-A7AC-3AFDB1EA3DE8}" type="sibTrans" cxnId="{2EF3AA38-32C8-F443-83F4-F141E0C1E88B}">
      <dgm:prSet/>
      <dgm:spPr/>
      <dgm:t>
        <a:bodyPr/>
        <a:lstStyle/>
        <a:p>
          <a:endParaRPr lang="en-US"/>
        </a:p>
      </dgm:t>
    </dgm:pt>
    <dgm:pt modelId="{A2B71916-04F2-A34B-BD27-E77DD47CB1CA}">
      <dgm:prSet phldrT="[Text]"/>
      <dgm:spPr/>
      <dgm:t>
        <a:bodyPr/>
        <a:lstStyle/>
        <a:p>
          <a:r>
            <a:rPr lang="en-US" dirty="0"/>
            <a:t>E.g. </a:t>
          </a:r>
          <a:r>
            <a:rPr lang="en-US" dirty="0" err="1"/>
            <a:t>partial_sum</a:t>
          </a:r>
          <a:r>
            <a:rPr lang="en-US" dirty="0"/>
            <a:t>()</a:t>
          </a:r>
        </a:p>
      </dgm:t>
    </dgm:pt>
    <dgm:pt modelId="{9718A341-3479-3C41-92D2-D195B23685EA}" type="parTrans" cxnId="{797E21A2-77B5-8241-963E-AEAD8EDF2AD7}">
      <dgm:prSet/>
      <dgm:spPr/>
      <dgm:t>
        <a:bodyPr/>
        <a:lstStyle/>
        <a:p>
          <a:endParaRPr lang="en-US"/>
        </a:p>
      </dgm:t>
    </dgm:pt>
    <dgm:pt modelId="{B0D0162A-2051-CE40-8DEF-2AE09D599FC6}" type="sibTrans" cxnId="{797E21A2-77B5-8241-963E-AEAD8EDF2AD7}">
      <dgm:prSet/>
      <dgm:spPr/>
      <dgm:t>
        <a:bodyPr/>
        <a:lstStyle/>
        <a:p>
          <a:endParaRPr lang="en-US"/>
        </a:p>
      </dgm:t>
    </dgm:pt>
    <dgm:pt modelId="{12CC9497-9482-B543-A367-236A948EDEA2}">
      <dgm:prSet phldrT="[Text]"/>
      <dgm:spPr/>
      <dgm:t>
        <a:bodyPr/>
        <a:lstStyle/>
        <a:p>
          <a:r>
            <a:rPr lang="en-US" dirty="0"/>
            <a:t>Compact Data structure</a:t>
          </a:r>
        </a:p>
      </dgm:t>
    </dgm:pt>
    <dgm:pt modelId="{6712FBB8-C9BA-924A-83EA-8DCA53293914}" type="parTrans" cxnId="{BE87049B-3486-7949-8B44-717C5DD65022}">
      <dgm:prSet/>
      <dgm:spPr/>
      <dgm:t>
        <a:bodyPr/>
        <a:lstStyle/>
        <a:p>
          <a:endParaRPr lang="en-US"/>
        </a:p>
      </dgm:t>
    </dgm:pt>
    <dgm:pt modelId="{470E3D17-0E86-DA42-9070-49E78123DC31}" type="sibTrans" cxnId="{BE87049B-3486-7949-8B44-717C5DD65022}">
      <dgm:prSet/>
      <dgm:spPr/>
      <dgm:t>
        <a:bodyPr/>
        <a:lstStyle/>
        <a:p>
          <a:endParaRPr lang="en-US"/>
        </a:p>
      </dgm:t>
    </dgm:pt>
    <dgm:pt modelId="{DFA45657-DAA6-8D41-BB9F-0FF2E905270C}">
      <dgm:prSet phldrT="[Text]"/>
      <dgm:spPr/>
      <dgm:t>
        <a:bodyPr/>
        <a:lstStyle/>
        <a:p>
          <a:r>
            <a:rPr lang="en-US" dirty="0"/>
            <a:t>Keeps element with the highest value first</a:t>
          </a:r>
        </a:p>
      </dgm:t>
    </dgm:pt>
    <dgm:pt modelId="{BC79FAA9-CC16-7140-AFAC-0C8A0C16001C}" type="parTrans" cxnId="{B7FADB0D-78F3-BA40-ABDB-F6D775AE4175}">
      <dgm:prSet/>
      <dgm:spPr/>
      <dgm:t>
        <a:bodyPr/>
        <a:lstStyle/>
        <a:p>
          <a:endParaRPr lang="en-US"/>
        </a:p>
      </dgm:t>
    </dgm:pt>
    <dgm:pt modelId="{0E5EA850-B005-CB48-B743-38B6DDD2C65F}" type="sibTrans" cxnId="{B7FADB0D-78F3-BA40-ABDB-F6D775AE4175}">
      <dgm:prSet/>
      <dgm:spPr/>
      <dgm:t>
        <a:bodyPr/>
        <a:lstStyle/>
        <a:p>
          <a:endParaRPr lang="en-US"/>
        </a:p>
      </dgm:t>
    </dgm:pt>
    <dgm:pt modelId="{9B572586-782B-A841-9A8F-B052BF7BF86A}">
      <dgm:prSet phldrT="[Text]"/>
      <dgm:spPr/>
      <dgm:t>
        <a:bodyPr/>
        <a:lstStyle/>
        <a:p>
          <a:r>
            <a:rPr lang="en-US" dirty="0"/>
            <a:t>E.g. </a:t>
          </a:r>
          <a:r>
            <a:rPr lang="en-US" dirty="0" err="1"/>
            <a:t>make_heap</a:t>
          </a:r>
          <a:r>
            <a:rPr lang="en-US" dirty="0"/>
            <a:t>()</a:t>
          </a:r>
        </a:p>
      </dgm:t>
    </dgm:pt>
    <dgm:pt modelId="{7F85CFCD-7C12-D349-A481-D6E2D6E85C3E}" type="parTrans" cxnId="{7581FC90-4F21-954D-BB20-B4CF8AAFD867}">
      <dgm:prSet/>
      <dgm:spPr/>
      <dgm:t>
        <a:bodyPr/>
        <a:lstStyle/>
        <a:p>
          <a:endParaRPr lang="en-US"/>
        </a:p>
      </dgm:t>
    </dgm:pt>
    <dgm:pt modelId="{D3B6021B-49B2-EF45-AB64-913C21CC4BD7}" type="sibTrans" cxnId="{7581FC90-4F21-954D-BB20-B4CF8AAFD867}">
      <dgm:prSet/>
      <dgm:spPr/>
      <dgm:t>
        <a:bodyPr/>
        <a:lstStyle/>
        <a:p>
          <a:endParaRPr lang="en-US"/>
        </a:p>
      </dgm:t>
    </dgm:pt>
    <dgm:pt modelId="{BD670804-014B-7C40-A63F-BF8060CB7625}" type="pres">
      <dgm:prSet presAssocID="{36A216DE-F447-2E4D-AD5D-9B0C31030891}" presName="Name0" presStyleCnt="0">
        <dgm:presLayoutVars>
          <dgm:dir/>
          <dgm:animLvl val="lvl"/>
          <dgm:resizeHandles val="exact"/>
        </dgm:presLayoutVars>
      </dgm:prSet>
      <dgm:spPr/>
    </dgm:pt>
    <dgm:pt modelId="{F6331BBA-4242-C944-8292-807B6D4CB0DD}" type="pres">
      <dgm:prSet presAssocID="{1FEC2F05-67C0-CE46-9866-79AE505CCD6A}" presName="composite" presStyleCnt="0"/>
      <dgm:spPr/>
    </dgm:pt>
    <dgm:pt modelId="{B1F98CA7-0F5D-404C-A37F-E3580CC9DF73}" type="pres">
      <dgm:prSet presAssocID="{1FEC2F05-67C0-CE46-9866-79AE505CCD6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B3A8356-A8C9-FB46-82B6-CF06DD469082}" type="pres">
      <dgm:prSet presAssocID="{1FEC2F05-67C0-CE46-9866-79AE505CCD6A}" presName="desTx" presStyleLbl="alignAccFollowNode1" presStyleIdx="0" presStyleCnt="4">
        <dgm:presLayoutVars>
          <dgm:bulletEnabled val="1"/>
        </dgm:presLayoutVars>
      </dgm:prSet>
      <dgm:spPr/>
    </dgm:pt>
    <dgm:pt modelId="{D6065E4A-EE95-7B48-ACB0-324627F5F241}" type="pres">
      <dgm:prSet presAssocID="{1EB27B8A-6460-FE41-B4ED-F43758D4065C}" presName="space" presStyleCnt="0"/>
      <dgm:spPr/>
    </dgm:pt>
    <dgm:pt modelId="{1F42EC1A-6CF8-D046-B8FC-E92CFFA1D808}" type="pres">
      <dgm:prSet presAssocID="{44CF1099-DA78-0F43-B0BE-BC8F7D3BD0B9}" presName="composite" presStyleCnt="0"/>
      <dgm:spPr/>
    </dgm:pt>
    <dgm:pt modelId="{1D4523E0-DD28-5142-B44C-EC80B3E5AB31}" type="pres">
      <dgm:prSet presAssocID="{44CF1099-DA78-0F43-B0BE-BC8F7D3BD0B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6902416-DD9F-AD49-AD5D-EF1094B91278}" type="pres">
      <dgm:prSet presAssocID="{44CF1099-DA78-0F43-B0BE-BC8F7D3BD0B9}" presName="desTx" presStyleLbl="alignAccFollowNode1" presStyleIdx="1" presStyleCnt="4">
        <dgm:presLayoutVars>
          <dgm:bulletEnabled val="1"/>
        </dgm:presLayoutVars>
      </dgm:prSet>
      <dgm:spPr/>
    </dgm:pt>
    <dgm:pt modelId="{D9AB4663-A429-0845-8C2A-80299E17B20B}" type="pres">
      <dgm:prSet presAssocID="{F8F33A48-82DA-9041-9891-8B734DF09DC6}" presName="space" presStyleCnt="0"/>
      <dgm:spPr/>
    </dgm:pt>
    <dgm:pt modelId="{ED7790D7-D86C-644B-B0B7-C6C85CC3F2B1}" type="pres">
      <dgm:prSet presAssocID="{F3CB75A3-DB7E-5B44-A6B1-F5E385CAE058}" presName="composite" presStyleCnt="0"/>
      <dgm:spPr/>
    </dgm:pt>
    <dgm:pt modelId="{704756CF-529C-3A4A-A7FC-30D897E3B984}" type="pres">
      <dgm:prSet presAssocID="{F3CB75A3-DB7E-5B44-A6B1-F5E385CAE05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4863AFF-58F2-9640-8D68-9F92AB2A50BF}" type="pres">
      <dgm:prSet presAssocID="{F3CB75A3-DB7E-5B44-A6B1-F5E385CAE058}" presName="desTx" presStyleLbl="alignAccFollowNode1" presStyleIdx="2" presStyleCnt="4">
        <dgm:presLayoutVars>
          <dgm:bulletEnabled val="1"/>
        </dgm:presLayoutVars>
      </dgm:prSet>
      <dgm:spPr/>
    </dgm:pt>
    <dgm:pt modelId="{751E0330-3568-9349-AD3C-F2E68C606D43}" type="pres">
      <dgm:prSet presAssocID="{6A0896D5-2DE3-434B-B8CC-8E76D42D50AC}" presName="space" presStyleCnt="0"/>
      <dgm:spPr/>
    </dgm:pt>
    <dgm:pt modelId="{F30C0F6E-CD9C-9540-865E-116562C10E1A}" type="pres">
      <dgm:prSet presAssocID="{39232747-0651-7943-98A3-B8266BD51586}" presName="composite" presStyleCnt="0"/>
      <dgm:spPr/>
    </dgm:pt>
    <dgm:pt modelId="{721A35BF-B532-9942-B1D7-67C8C069A69F}" type="pres">
      <dgm:prSet presAssocID="{39232747-0651-7943-98A3-B8266BD5158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43B230E-2AF2-0147-BF23-B6B9A44916E5}" type="pres">
      <dgm:prSet presAssocID="{39232747-0651-7943-98A3-B8266BD5158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4CC5006-864C-FB48-B269-A15DC4916D09}" srcId="{36A216DE-F447-2E4D-AD5D-9B0C31030891}" destId="{F3CB75A3-DB7E-5B44-A6B1-F5E385CAE058}" srcOrd="2" destOrd="0" parTransId="{79AE68A4-AA6B-A843-BF30-95EB2FDB3F7E}" sibTransId="{6A0896D5-2DE3-434B-B8CC-8E76D42D50AC}"/>
    <dgm:cxn modelId="{B7FADB0D-78F3-BA40-ABDB-F6D775AE4175}" srcId="{39232747-0651-7943-98A3-B8266BD51586}" destId="{DFA45657-DAA6-8D41-BB9F-0FF2E905270C}" srcOrd="1" destOrd="0" parTransId="{BC79FAA9-CC16-7140-AFAC-0C8A0C16001C}" sibTransId="{0E5EA850-B005-CB48-B743-38B6DDD2C65F}"/>
    <dgm:cxn modelId="{9E009510-6DE6-FD49-8D67-D6559C73BCA1}" srcId="{36A216DE-F447-2E4D-AD5D-9B0C31030891}" destId="{44CF1099-DA78-0F43-B0BE-BC8F7D3BD0B9}" srcOrd="1" destOrd="0" parTransId="{790B7A34-8B9B-9C44-AF3A-3798723DAB2D}" sibTransId="{F8F33A48-82DA-9041-9891-8B734DF09DC6}"/>
    <dgm:cxn modelId="{B4472F28-6910-D04A-92AE-4E1CBFB06A02}" type="presOf" srcId="{A2B71916-04F2-A34B-BD27-E77DD47CB1CA}" destId="{84863AFF-58F2-9640-8D68-9F92AB2A50BF}" srcOrd="0" destOrd="2" presId="urn:microsoft.com/office/officeart/2005/8/layout/hList1"/>
    <dgm:cxn modelId="{61437837-97E4-3B4F-8493-EE2C65003DB0}" srcId="{36A216DE-F447-2E4D-AD5D-9B0C31030891}" destId="{39232747-0651-7943-98A3-B8266BD51586}" srcOrd="3" destOrd="0" parTransId="{6093F72D-8F70-274C-988D-AE9C698DC9E6}" sibTransId="{95B68376-7CB9-BA49-8787-442E11A87C0B}"/>
    <dgm:cxn modelId="{2EF3AA38-32C8-F443-83F4-F141E0C1E88B}" srcId="{F3CB75A3-DB7E-5B44-A6B1-F5E385CAE058}" destId="{88DDBE9F-1F51-1341-977F-764823FE3522}" srcOrd="1" destOrd="0" parTransId="{5412D3B0-C6ED-9E47-8CD2-31CAA6292E03}" sibTransId="{98296FC7-7E4B-DB4E-A7AC-3AFDB1EA3DE8}"/>
    <dgm:cxn modelId="{7B44D845-2A16-3540-9F06-91390800AF05}" type="presOf" srcId="{44CF1099-DA78-0F43-B0BE-BC8F7D3BD0B9}" destId="{1D4523E0-DD28-5142-B44C-EC80B3E5AB31}" srcOrd="0" destOrd="0" presId="urn:microsoft.com/office/officeart/2005/8/layout/hList1"/>
    <dgm:cxn modelId="{040F624D-6A38-7548-81A5-E0383BA5A9B9}" type="presOf" srcId="{1FEC2F05-67C0-CE46-9866-79AE505CCD6A}" destId="{B1F98CA7-0F5D-404C-A37F-E3580CC9DF73}" srcOrd="0" destOrd="0" presId="urn:microsoft.com/office/officeart/2005/8/layout/hList1"/>
    <dgm:cxn modelId="{167B2D5E-5F19-2D4B-B644-AB79B639D6BE}" type="presOf" srcId="{88DDBE9F-1F51-1341-977F-764823FE3522}" destId="{84863AFF-58F2-9640-8D68-9F92AB2A50BF}" srcOrd="0" destOrd="1" presId="urn:microsoft.com/office/officeart/2005/8/layout/hList1"/>
    <dgm:cxn modelId="{9DC1DB73-97A4-AC43-9139-F0419C91F1F5}" srcId="{44CF1099-DA78-0F43-B0BE-BC8F7D3BD0B9}" destId="{164548F3-88FF-A04D-9E91-6009562757CA}" srcOrd="2" destOrd="0" parTransId="{ECF2EB0A-0197-7045-9B1C-6E5C91A10576}" sibTransId="{39F6931D-B24B-7A46-A08A-591246EAED2F}"/>
    <dgm:cxn modelId="{DCBB0380-15AF-3542-9994-4E4789D06674}" srcId="{1FEC2F05-67C0-CE46-9866-79AE505CCD6A}" destId="{74DC7BA5-100F-C544-9FD9-0DE588068D3C}" srcOrd="1" destOrd="0" parTransId="{A35247FF-CAC6-E042-B601-1F10F44B843A}" sibTransId="{327CC135-2F57-DB49-AA37-2B695E551539}"/>
    <dgm:cxn modelId="{54820281-42E9-B34E-BBFE-15F3633A026F}" srcId="{44CF1099-DA78-0F43-B0BE-BC8F7D3BD0B9}" destId="{FC481564-6E09-A94B-8276-DAC8B12E4CD0}" srcOrd="1" destOrd="0" parTransId="{07F4C6AB-30AC-1F4C-9348-F3937D2943C3}" sibTransId="{9F8049D7-A01D-EE42-B2C2-78ED5188B884}"/>
    <dgm:cxn modelId="{BD733D82-0D30-D44E-B59E-8F32CEAAA842}" srcId="{1FEC2F05-67C0-CE46-9866-79AE505CCD6A}" destId="{EA15BC59-5F95-374A-80E7-51672F3DA8FB}" srcOrd="0" destOrd="0" parTransId="{7105DC67-291E-6E4C-B8F2-E52375F4E736}" sibTransId="{5C7F5BFD-865E-9B40-92F1-D08AE0048EA0}"/>
    <dgm:cxn modelId="{CCF9E48B-DFC2-D142-A98B-FBE1B5ECC06D}" type="presOf" srcId="{74DC7BA5-100F-C544-9FD9-0DE588068D3C}" destId="{2B3A8356-A8C9-FB46-82B6-CF06DD469082}" srcOrd="0" destOrd="1" presId="urn:microsoft.com/office/officeart/2005/8/layout/hList1"/>
    <dgm:cxn modelId="{92CE228C-224E-9D47-B8D9-8C4EC30ACD33}" type="presOf" srcId="{FC481564-6E09-A94B-8276-DAC8B12E4CD0}" destId="{D6902416-DD9F-AD49-AD5D-EF1094B91278}" srcOrd="0" destOrd="1" presId="urn:microsoft.com/office/officeart/2005/8/layout/hList1"/>
    <dgm:cxn modelId="{167B8F8D-2075-B246-B39E-7EBBAAD595EB}" type="presOf" srcId="{B8DE743C-0E50-754D-A7C8-E8DD47332404}" destId="{D6902416-DD9F-AD49-AD5D-EF1094B91278}" srcOrd="0" destOrd="0" presId="urn:microsoft.com/office/officeart/2005/8/layout/hList1"/>
    <dgm:cxn modelId="{3C4F678F-8F4B-CC44-B769-0CCEFFD2980D}" type="presOf" srcId="{12CC9497-9482-B543-A367-236A948EDEA2}" destId="{E43B230E-2AF2-0147-BF23-B6B9A44916E5}" srcOrd="0" destOrd="0" presId="urn:microsoft.com/office/officeart/2005/8/layout/hList1"/>
    <dgm:cxn modelId="{8B69E18F-C50B-7241-A0EC-AFAC57A78B20}" type="presOf" srcId="{F3CB75A3-DB7E-5B44-A6B1-F5E385CAE058}" destId="{704756CF-529C-3A4A-A7FC-30D897E3B984}" srcOrd="0" destOrd="0" presId="urn:microsoft.com/office/officeart/2005/8/layout/hList1"/>
    <dgm:cxn modelId="{7581FC90-4F21-954D-BB20-B4CF8AAFD867}" srcId="{39232747-0651-7943-98A3-B8266BD51586}" destId="{9B572586-782B-A841-9A8F-B052BF7BF86A}" srcOrd="2" destOrd="0" parTransId="{7F85CFCD-7C12-D349-A481-D6E2D6E85C3E}" sibTransId="{D3B6021B-49B2-EF45-AB64-913C21CC4BD7}"/>
    <dgm:cxn modelId="{BE87049B-3486-7949-8B44-717C5DD65022}" srcId="{39232747-0651-7943-98A3-B8266BD51586}" destId="{12CC9497-9482-B543-A367-236A948EDEA2}" srcOrd="0" destOrd="0" parTransId="{6712FBB8-C9BA-924A-83EA-8DCA53293914}" sibTransId="{470E3D17-0E86-DA42-9070-49E78123DC31}"/>
    <dgm:cxn modelId="{8D7B299D-895A-5842-8DEC-261CB6291903}" srcId="{F3CB75A3-DB7E-5B44-A6B1-F5E385CAE058}" destId="{029AB091-BC27-1844-9AC2-C67662D00753}" srcOrd="0" destOrd="0" parTransId="{29C0EBD8-D7EF-5644-9A2F-D2D2CA3B7F6F}" sibTransId="{1FF146A4-42A4-3549-A25A-204A5EFA7A63}"/>
    <dgm:cxn modelId="{797E21A2-77B5-8241-963E-AEAD8EDF2AD7}" srcId="{F3CB75A3-DB7E-5B44-A6B1-F5E385CAE058}" destId="{A2B71916-04F2-A34B-BD27-E77DD47CB1CA}" srcOrd="2" destOrd="0" parTransId="{9718A341-3479-3C41-92D2-D195B23685EA}" sibTransId="{B0D0162A-2051-CE40-8DEF-2AE09D599FC6}"/>
    <dgm:cxn modelId="{A74B7EB9-7954-3F46-B4FE-9D8339A587D9}" type="presOf" srcId="{39232747-0651-7943-98A3-B8266BD51586}" destId="{721A35BF-B532-9942-B1D7-67C8C069A69F}" srcOrd="0" destOrd="0" presId="urn:microsoft.com/office/officeart/2005/8/layout/hList1"/>
    <dgm:cxn modelId="{D89BACBC-0F26-454E-B52C-34AE52FB3372}" srcId="{36A216DE-F447-2E4D-AD5D-9B0C31030891}" destId="{1FEC2F05-67C0-CE46-9866-79AE505CCD6A}" srcOrd="0" destOrd="0" parTransId="{83644334-1623-8649-9C7E-06E49525E2AD}" sibTransId="{1EB27B8A-6460-FE41-B4ED-F43758D4065C}"/>
    <dgm:cxn modelId="{64E50CC9-FB17-A449-B37A-7BE2E98AD204}" srcId="{44CF1099-DA78-0F43-B0BE-BC8F7D3BD0B9}" destId="{B8DE743C-0E50-754D-A7C8-E8DD47332404}" srcOrd="0" destOrd="0" parTransId="{B48811D7-9005-BE4F-9CEA-2656FDCD7921}" sibTransId="{5E4BE1CC-BAFB-CB42-AD80-8C51535270C3}"/>
    <dgm:cxn modelId="{AFCEDDD4-D562-C849-9454-270B40091B10}" type="presOf" srcId="{9B572586-782B-A841-9A8F-B052BF7BF86A}" destId="{E43B230E-2AF2-0147-BF23-B6B9A44916E5}" srcOrd="0" destOrd="2" presId="urn:microsoft.com/office/officeart/2005/8/layout/hList1"/>
    <dgm:cxn modelId="{3E1F48DD-4157-B04A-B36B-9A6BC72AAF50}" type="presOf" srcId="{DFA45657-DAA6-8D41-BB9F-0FF2E905270C}" destId="{E43B230E-2AF2-0147-BF23-B6B9A44916E5}" srcOrd="0" destOrd="1" presId="urn:microsoft.com/office/officeart/2005/8/layout/hList1"/>
    <dgm:cxn modelId="{593D13E9-73A7-834B-A432-1A85545EC949}" type="presOf" srcId="{029AB091-BC27-1844-9AC2-C67662D00753}" destId="{84863AFF-58F2-9640-8D68-9F92AB2A50BF}" srcOrd="0" destOrd="0" presId="urn:microsoft.com/office/officeart/2005/8/layout/hList1"/>
    <dgm:cxn modelId="{E8BA72EB-03EA-6F42-BCB6-0E67C5D961A8}" type="presOf" srcId="{164548F3-88FF-A04D-9E91-6009562757CA}" destId="{D6902416-DD9F-AD49-AD5D-EF1094B91278}" srcOrd="0" destOrd="2" presId="urn:microsoft.com/office/officeart/2005/8/layout/hList1"/>
    <dgm:cxn modelId="{585227EF-1CBB-7E42-97EB-2F957F25EF53}" type="presOf" srcId="{EA15BC59-5F95-374A-80E7-51672F3DA8FB}" destId="{2B3A8356-A8C9-FB46-82B6-CF06DD469082}" srcOrd="0" destOrd="0" presId="urn:microsoft.com/office/officeart/2005/8/layout/hList1"/>
    <dgm:cxn modelId="{8CCA8EFE-B4ED-4247-9BF3-69A7B0869109}" type="presOf" srcId="{36A216DE-F447-2E4D-AD5D-9B0C31030891}" destId="{BD670804-014B-7C40-A63F-BF8060CB7625}" srcOrd="0" destOrd="0" presId="urn:microsoft.com/office/officeart/2005/8/layout/hList1"/>
    <dgm:cxn modelId="{D0281BA1-7817-7A47-89DF-289E6E76B9C1}" type="presParOf" srcId="{BD670804-014B-7C40-A63F-BF8060CB7625}" destId="{F6331BBA-4242-C944-8292-807B6D4CB0DD}" srcOrd="0" destOrd="0" presId="urn:microsoft.com/office/officeart/2005/8/layout/hList1"/>
    <dgm:cxn modelId="{719B78E3-0E9C-1E4A-91BF-01BB68FF7080}" type="presParOf" srcId="{F6331BBA-4242-C944-8292-807B6D4CB0DD}" destId="{B1F98CA7-0F5D-404C-A37F-E3580CC9DF73}" srcOrd="0" destOrd="0" presId="urn:microsoft.com/office/officeart/2005/8/layout/hList1"/>
    <dgm:cxn modelId="{A263841B-F6BA-3B4A-BB15-434A6BC14C3F}" type="presParOf" srcId="{F6331BBA-4242-C944-8292-807B6D4CB0DD}" destId="{2B3A8356-A8C9-FB46-82B6-CF06DD469082}" srcOrd="1" destOrd="0" presId="urn:microsoft.com/office/officeart/2005/8/layout/hList1"/>
    <dgm:cxn modelId="{0B8F7E37-9950-AB4E-ADB4-EC89136CD8E0}" type="presParOf" srcId="{BD670804-014B-7C40-A63F-BF8060CB7625}" destId="{D6065E4A-EE95-7B48-ACB0-324627F5F241}" srcOrd="1" destOrd="0" presId="urn:microsoft.com/office/officeart/2005/8/layout/hList1"/>
    <dgm:cxn modelId="{8289A32B-E8B8-0742-AF83-F270DF25C012}" type="presParOf" srcId="{BD670804-014B-7C40-A63F-BF8060CB7625}" destId="{1F42EC1A-6CF8-D046-B8FC-E92CFFA1D808}" srcOrd="2" destOrd="0" presId="urn:microsoft.com/office/officeart/2005/8/layout/hList1"/>
    <dgm:cxn modelId="{AE9531E5-1406-ED41-A602-97130398B7E8}" type="presParOf" srcId="{1F42EC1A-6CF8-D046-B8FC-E92CFFA1D808}" destId="{1D4523E0-DD28-5142-B44C-EC80B3E5AB31}" srcOrd="0" destOrd="0" presId="urn:microsoft.com/office/officeart/2005/8/layout/hList1"/>
    <dgm:cxn modelId="{FEB97106-38A0-9C46-978A-E8FC5A930DDA}" type="presParOf" srcId="{1F42EC1A-6CF8-D046-B8FC-E92CFFA1D808}" destId="{D6902416-DD9F-AD49-AD5D-EF1094B91278}" srcOrd="1" destOrd="0" presId="urn:microsoft.com/office/officeart/2005/8/layout/hList1"/>
    <dgm:cxn modelId="{CD67B090-540D-8B41-9D8E-E6E02953430C}" type="presParOf" srcId="{BD670804-014B-7C40-A63F-BF8060CB7625}" destId="{D9AB4663-A429-0845-8C2A-80299E17B20B}" srcOrd="3" destOrd="0" presId="urn:microsoft.com/office/officeart/2005/8/layout/hList1"/>
    <dgm:cxn modelId="{CEBB25ED-5562-254B-A909-79DBBBFDAEB8}" type="presParOf" srcId="{BD670804-014B-7C40-A63F-BF8060CB7625}" destId="{ED7790D7-D86C-644B-B0B7-C6C85CC3F2B1}" srcOrd="4" destOrd="0" presId="urn:microsoft.com/office/officeart/2005/8/layout/hList1"/>
    <dgm:cxn modelId="{9B0060ED-822E-004D-BD3F-E154424AF818}" type="presParOf" srcId="{ED7790D7-D86C-644B-B0B7-C6C85CC3F2B1}" destId="{704756CF-529C-3A4A-A7FC-30D897E3B984}" srcOrd="0" destOrd="0" presId="urn:microsoft.com/office/officeart/2005/8/layout/hList1"/>
    <dgm:cxn modelId="{2C3CF4B3-076E-CD45-BEC7-2BC4787D6F6F}" type="presParOf" srcId="{ED7790D7-D86C-644B-B0B7-C6C85CC3F2B1}" destId="{84863AFF-58F2-9640-8D68-9F92AB2A50BF}" srcOrd="1" destOrd="0" presId="urn:microsoft.com/office/officeart/2005/8/layout/hList1"/>
    <dgm:cxn modelId="{C923995B-69FD-E940-B239-E476AE55D8F0}" type="presParOf" srcId="{BD670804-014B-7C40-A63F-BF8060CB7625}" destId="{751E0330-3568-9349-AD3C-F2E68C606D43}" srcOrd="5" destOrd="0" presId="urn:microsoft.com/office/officeart/2005/8/layout/hList1"/>
    <dgm:cxn modelId="{13EBDC65-825C-D74F-AD08-FFA34D097443}" type="presParOf" srcId="{BD670804-014B-7C40-A63F-BF8060CB7625}" destId="{F30C0F6E-CD9C-9540-865E-116562C10E1A}" srcOrd="6" destOrd="0" presId="urn:microsoft.com/office/officeart/2005/8/layout/hList1"/>
    <dgm:cxn modelId="{7CCEE3C4-1AD2-9449-967A-A16AAF31041B}" type="presParOf" srcId="{F30C0F6E-CD9C-9540-865E-116562C10E1A}" destId="{721A35BF-B532-9942-B1D7-67C8C069A69F}" srcOrd="0" destOrd="0" presId="urn:microsoft.com/office/officeart/2005/8/layout/hList1"/>
    <dgm:cxn modelId="{36C62BFB-45A4-AE4B-8DE9-9B0946452F41}" type="presParOf" srcId="{F30C0F6E-CD9C-9540-865E-116562C10E1A}" destId="{E43B230E-2AF2-0147-BF23-B6B9A44916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9D194-88D7-C04C-8462-6C0F7614BCC2}">
      <dsp:nvSpPr>
        <dsp:cNvPr id="0" name=""/>
        <dsp:cNvSpPr/>
      </dsp:nvSpPr>
      <dsp:spPr>
        <a:xfrm>
          <a:off x="3286" y="26288"/>
          <a:ext cx="3203971" cy="892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Containers</a:t>
          </a:r>
        </a:p>
      </dsp:txBody>
      <dsp:txXfrm>
        <a:off x="3286" y="26288"/>
        <a:ext cx="3203971" cy="892800"/>
      </dsp:txXfrm>
    </dsp:sp>
    <dsp:sp modelId="{0F4BE8DF-421D-B640-921D-FAA87D347E05}">
      <dsp:nvSpPr>
        <dsp:cNvPr id="0" name=""/>
        <dsp:cNvSpPr/>
      </dsp:nvSpPr>
      <dsp:spPr>
        <a:xfrm>
          <a:off x="3286" y="919088"/>
          <a:ext cx="3203971" cy="34059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Sequence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Associative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Container Adaptors</a:t>
          </a:r>
        </a:p>
      </dsp:txBody>
      <dsp:txXfrm>
        <a:off x="3286" y="919088"/>
        <a:ext cx="3203971" cy="3405960"/>
      </dsp:txXfrm>
    </dsp:sp>
    <dsp:sp modelId="{A9B9F00E-8020-9A4B-A362-A20864E0804D}">
      <dsp:nvSpPr>
        <dsp:cNvPr id="0" name=""/>
        <dsp:cNvSpPr/>
      </dsp:nvSpPr>
      <dsp:spPr>
        <a:xfrm>
          <a:off x="3655814" y="26288"/>
          <a:ext cx="3203971" cy="892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Algorithms</a:t>
          </a:r>
        </a:p>
      </dsp:txBody>
      <dsp:txXfrm>
        <a:off x="3655814" y="26288"/>
        <a:ext cx="3203971" cy="892800"/>
      </dsp:txXfrm>
    </dsp:sp>
    <dsp:sp modelId="{397DA296-9276-B148-BEF8-FADD7AC4C743}">
      <dsp:nvSpPr>
        <dsp:cNvPr id="0" name=""/>
        <dsp:cNvSpPr/>
      </dsp:nvSpPr>
      <dsp:spPr>
        <a:xfrm>
          <a:off x="3655814" y="919088"/>
          <a:ext cx="3203971" cy="34059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Modifying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Non-modifying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Numeric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Heap</a:t>
          </a:r>
        </a:p>
      </dsp:txBody>
      <dsp:txXfrm>
        <a:off x="3655814" y="919088"/>
        <a:ext cx="3203971" cy="3405960"/>
      </dsp:txXfrm>
    </dsp:sp>
    <dsp:sp modelId="{FD50F2F4-2D6E-0E46-99C1-F17C4BD10B1B}">
      <dsp:nvSpPr>
        <dsp:cNvPr id="0" name=""/>
        <dsp:cNvSpPr/>
      </dsp:nvSpPr>
      <dsp:spPr>
        <a:xfrm>
          <a:off x="7308342" y="26288"/>
          <a:ext cx="3203971" cy="892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Iterators</a:t>
          </a:r>
        </a:p>
      </dsp:txBody>
      <dsp:txXfrm>
        <a:off x="7308342" y="26288"/>
        <a:ext cx="3203971" cy="892800"/>
      </dsp:txXfrm>
    </dsp:sp>
    <dsp:sp modelId="{9E5219A9-4164-C046-8A53-725347C5608A}">
      <dsp:nvSpPr>
        <dsp:cNvPr id="0" name=""/>
        <dsp:cNvSpPr/>
      </dsp:nvSpPr>
      <dsp:spPr>
        <a:xfrm>
          <a:off x="7308342" y="919088"/>
          <a:ext cx="3203971" cy="34059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Input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Output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Forward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Bidirectional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Random Access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More....</a:t>
          </a:r>
        </a:p>
      </dsp:txBody>
      <dsp:txXfrm>
        <a:off x="7308342" y="919088"/>
        <a:ext cx="3203971" cy="3405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300A0-5AB4-4345-9B0E-EF23887C5959}">
      <dsp:nvSpPr>
        <dsp:cNvPr id="0" name=""/>
        <dsp:cNvSpPr/>
      </dsp:nvSpPr>
      <dsp:spPr>
        <a:xfrm>
          <a:off x="3286" y="53961"/>
          <a:ext cx="3203971" cy="892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Sequence</a:t>
          </a:r>
        </a:p>
      </dsp:txBody>
      <dsp:txXfrm>
        <a:off x="3286" y="53961"/>
        <a:ext cx="3203971" cy="892800"/>
      </dsp:txXfrm>
    </dsp:sp>
    <dsp:sp modelId="{599125AB-02C8-1546-B51D-B5C2A3C07B05}">
      <dsp:nvSpPr>
        <dsp:cNvPr id="0" name=""/>
        <dsp:cNvSpPr/>
      </dsp:nvSpPr>
      <dsp:spPr>
        <a:xfrm>
          <a:off x="3286" y="946761"/>
          <a:ext cx="3203971" cy="335061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Vector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List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Deque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>
              <a:solidFill>
                <a:srgbClr val="FF0000"/>
              </a:solidFill>
            </a:rPr>
            <a:t>Forward_list</a:t>
          </a:r>
          <a:endParaRPr lang="en-US" sz="3100" kern="1200" dirty="0">
            <a:solidFill>
              <a:srgbClr val="FF0000"/>
            </a:solidFill>
          </a:endParaRPr>
        </a:p>
      </dsp:txBody>
      <dsp:txXfrm>
        <a:off x="3286" y="946761"/>
        <a:ext cx="3203971" cy="3350615"/>
      </dsp:txXfrm>
    </dsp:sp>
    <dsp:sp modelId="{17EA1708-DD83-A14F-929F-57AD2E64D1F5}">
      <dsp:nvSpPr>
        <dsp:cNvPr id="0" name=""/>
        <dsp:cNvSpPr/>
      </dsp:nvSpPr>
      <dsp:spPr>
        <a:xfrm>
          <a:off x="3655814" y="53961"/>
          <a:ext cx="3203971" cy="892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Associative</a:t>
          </a:r>
        </a:p>
      </dsp:txBody>
      <dsp:txXfrm>
        <a:off x="3655814" y="53961"/>
        <a:ext cx="3203971" cy="892800"/>
      </dsp:txXfrm>
    </dsp:sp>
    <dsp:sp modelId="{B57C808A-5D42-3942-88DD-A6DBAFA6F15E}">
      <dsp:nvSpPr>
        <dsp:cNvPr id="0" name=""/>
        <dsp:cNvSpPr/>
      </dsp:nvSpPr>
      <dsp:spPr>
        <a:xfrm>
          <a:off x="3655814" y="946761"/>
          <a:ext cx="3203971" cy="335061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Map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Multi-map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Set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Multi-set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>
              <a:solidFill>
                <a:srgbClr val="FF0000"/>
              </a:solidFill>
            </a:rPr>
            <a:t>Unordered Associative</a:t>
          </a:r>
        </a:p>
      </dsp:txBody>
      <dsp:txXfrm>
        <a:off x="3655814" y="946761"/>
        <a:ext cx="3203971" cy="3350615"/>
      </dsp:txXfrm>
    </dsp:sp>
    <dsp:sp modelId="{38A5B813-B4C3-EF4D-B4E6-3E0BB6CE401F}">
      <dsp:nvSpPr>
        <dsp:cNvPr id="0" name=""/>
        <dsp:cNvSpPr/>
      </dsp:nvSpPr>
      <dsp:spPr>
        <a:xfrm>
          <a:off x="7308342" y="53961"/>
          <a:ext cx="3203971" cy="892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Adaptors</a:t>
          </a:r>
        </a:p>
      </dsp:txBody>
      <dsp:txXfrm>
        <a:off x="7308342" y="53961"/>
        <a:ext cx="3203971" cy="892800"/>
      </dsp:txXfrm>
    </dsp:sp>
    <dsp:sp modelId="{02987383-017F-CC42-91D4-BDC78A0439A8}">
      <dsp:nvSpPr>
        <dsp:cNvPr id="0" name=""/>
        <dsp:cNvSpPr/>
      </dsp:nvSpPr>
      <dsp:spPr>
        <a:xfrm>
          <a:off x="7308342" y="946761"/>
          <a:ext cx="3203971" cy="335061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Stack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Queue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Priority Queue</a:t>
          </a:r>
        </a:p>
      </dsp:txBody>
      <dsp:txXfrm>
        <a:off x="7308342" y="946761"/>
        <a:ext cx="3203971" cy="3350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98CA7-0F5D-404C-A37F-E3580CC9DF73}">
      <dsp:nvSpPr>
        <dsp:cNvPr id="0" name=""/>
        <dsp:cNvSpPr/>
      </dsp:nvSpPr>
      <dsp:spPr>
        <a:xfrm>
          <a:off x="3953" y="185356"/>
          <a:ext cx="2377306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Non-Modifying</a:t>
          </a:r>
        </a:p>
      </dsp:txBody>
      <dsp:txXfrm>
        <a:off x="3953" y="185356"/>
        <a:ext cx="2377306" cy="720000"/>
      </dsp:txXfrm>
    </dsp:sp>
    <dsp:sp modelId="{2B3A8356-A8C9-FB46-82B6-CF06DD469082}">
      <dsp:nvSpPr>
        <dsp:cNvPr id="0" name=""/>
        <dsp:cNvSpPr/>
      </dsp:nvSpPr>
      <dsp:spPr>
        <a:xfrm>
          <a:off x="3953" y="905356"/>
          <a:ext cx="2377306" cy="32606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Operate on each element in a range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E.g. find()</a:t>
          </a:r>
        </a:p>
      </dsp:txBody>
      <dsp:txXfrm>
        <a:off x="3953" y="905356"/>
        <a:ext cx="2377306" cy="3260625"/>
      </dsp:txXfrm>
    </dsp:sp>
    <dsp:sp modelId="{1D4523E0-DD28-5142-B44C-EC80B3E5AB31}">
      <dsp:nvSpPr>
        <dsp:cNvPr id="0" name=""/>
        <dsp:cNvSpPr/>
      </dsp:nvSpPr>
      <dsp:spPr>
        <a:xfrm>
          <a:off x="2714082" y="185356"/>
          <a:ext cx="2377306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Modifying</a:t>
          </a:r>
        </a:p>
      </dsp:txBody>
      <dsp:txXfrm>
        <a:off x="2714082" y="185356"/>
        <a:ext cx="2377306" cy="720000"/>
      </dsp:txXfrm>
    </dsp:sp>
    <dsp:sp modelId="{D6902416-DD9F-AD49-AD5D-EF1094B91278}">
      <dsp:nvSpPr>
        <dsp:cNvPr id="0" name=""/>
        <dsp:cNvSpPr/>
      </dsp:nvSpPr>
      <dsp:spPr>
        <a:xfrm>
          <a:off x="2714082" y="905356"/>
          <a:ext cx="2377306" cy="32606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Operate on each element in a range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Can change contents of a container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E.g. replace()</a:t>
          </a:r>
        </a:p>
      </dsp:txBody>
      <dsp:txXfrm>
        <a:off x="2714082" y="905356"/>
        <a:ext cx="2377306" cy="3260625"/>
      </dsp:txXfrm>
    </dsp:sp>
    <dsp:sp modelId="{704756CF-529C-3A4A-A7FC-30D897E3B984}">
      <dsp:nvSpPr>
        <dsp:cNvPr id="0" name=""/>
        <dsp:cNvSpPr/>
      </dsp:nvSpPr>
      <dsp:spPr>
        <a:xfrm>
          <a:off x="5424211" y="185356"/>
          <a:ext cx="2377306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Numeric</a:t>
          </a:r>
        </a:p>
      </dsp:txBody>
      <dsp:txXfrm>
        <a:off x="5424211" y="185356"/>
        <a:ext cx="2377306" cy="720000"/>
      </dsp:txXfrm>
    </dsp:sp>
    <dsp:sp modelId="{84863AFF-58F2-9640-8D68-9F92AB2A50BF}">
      <dsp:nvSpPr>
        <dsp:cNvPr id="0" name=""/>
        <dsp:cNvSpPr/>
      </dsp:nvSpPr>
      <dsp:spPr>
        <a:xfrm>
          <a:off x="5424211" y="905356"/>
          <a:ext cx="2377306" cy="32606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Numeric header file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Functions to sum the contents of a range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E.g. </a:t>
          </a:r>
          <a:r>
            <a:rPr lang="en-US" sz="2500" kern="1200" dirty="0" err="1"/>
            <a:t>partial_sum</a:t>
          </a:r>
          <a:r>
            <a:rPr lang="en-US" sz="2500" kern="1200" dirty="0"/>
            <a:t>()</a:t>
          </a:r>
        </a:p>
      </dsp:txBody>
      <dsp:txXfrm>
        <a:off x="5424211" y="905356"/>
        <a:ext cx="2377306" cy="3260625"/>
      </dsp:txXfrm>
    </dsp:sp>
    <dsp:sp modelId="{721A35BF-B532-9942-B1D7-67C8C069A69F}">
      <dsp:nvSpPr>
        <dsp:cNvPr id="0" name=""/>
        <dsp:cNvSpPr/>
      </dsp:nvSpPr>
      <dsp:spPr>
        <a:xfrm>
          <a:off x="8134340" y="185356"/>
          <a:ext cx="2377306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Heap</a:t>
          </a:r>
        </a:p>
      </dsp:txBody>
      <dsp:txXfrm>
        <a:off x="8134340" y="185356"/>
        <a:ext cx="2377306" cy="720000"/>
      </dsp:txXfrm>
    </dsp:sp>
    <dsp:sp modelId="{E43B230E-2AF2-0147-BF23-B6B9A44916E5}">
      <dsp:nvSpPr>
        <dsp:cNvPr id="0" name=""/>
        <dsp:cNvSpPr/>
      </dsp:nvSpPr>
      <dsp:spPr>
        <a:xfrm>
          <a:off x="8134340" y="905356"/>
          <a:ext cx="2377306" cy="32606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Compact Data structure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Keeps element with the highest value first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E.g. </a:t>
          </a:r>
          <a:r>
            <a:rPr lang="en-US" sz="2500" kern="1200" dirty="0" err="1"/>
            <a:t>make_heap</a:t>
          </a:r>
          <a:r>
            <a:rPr lang="en-US" sz="2500" kern="1200" dirty="0"/>
            <a:t>()</a:t>
          </a:r>
        </a:p>
      </dsp:txBody>
      <dsp:txXfrm>
        <a:off x="8134340" y="905356"/>
        <a:ext cx="2377306" cy="3260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DBB3-D449-8F46-8DCB-CB1E8077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68D9C-E2D3-2F46-894E-F7DDA602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6B3A-66A2-3741-BD5A-C137A4AD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E229-0A42-F842-ABD6-3B978FCC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A4D4-AE6E-4A45-937C-02D91F4B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E7A9-0165-FC49-93BF-A4FCAC73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5215-F688-474E-96C4-4B0FD5B9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DEF9-6225-934C-9F87-EE97262E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EBCE-7AB5-AA4B-B0C2-D6BE206E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D623-9EC9-B945-BF50-C23233FD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5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364C2-0BF2-5649-AD1B-8299324C2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3840-671C-374A-8D79-1A5AB9CB5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F18FD-2B8F-104F-9F7B-969F8CB8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2214-D6D2-BB4D-9C02-23779ADC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7694-7FBB-4440-815A-781569F2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F408-3A16-2042-B64A-7151909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4975-5C7F-5348-B8F3-C31DF3DB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CE1B-780B-9943-8D24-D2C3FB6D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8AD2-7D0B-A340-B0E3-72629573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A0F4-6E23-CB4A-83E6-2D9FBE7C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081-BF2D-F449-A6CB-CADA6C62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0A03-6FCC-6B4F-A718-E90AE0E3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A998-3BFE-5E41-8E0F-5B234649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8A97-1B04-5F45-848F-1DB05072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D9E5-DB52-2C44-AE76-63F344F8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4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760D-4EB4-A046-94E8-1F2DE72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2797-24B4-2D4E-9546-418A758DF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2C55-FD3D-5D4B-8215-26FF7DEA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5528-1B54-664B-8F05-70712DAF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C7FE4-668E-A349-8EA0-794F252E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24886-3DF2-7045-92CE-46173232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6F28-5526-224B-93E4-FBB293CD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9FA1E-8365-0F40-930F-EC3F1AE23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530D-5074-564D-B666-D2C04D65B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6365-5343-BC44-9B77-DB7F29ED9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C0C2-877A-E24E-BD3D-93A5D52A0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8702B-5B7A-EA42-8942-14E66013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243D7-0063-9442-9EF2-33D81263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086F-0BAC-2A42-8AF9-50420871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D22F-E942-1B4E-BDA9-8B159102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F17-E424-C64F-9EDB-F52D6B53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DDDC7-8C82-0442-BB4B-1B93C6AC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357EE-9C61-A341-BB08-D8FB9AEE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2DC1-8E6F-254C-8F32-3B78E6CC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B9D6C-579C-6348-B1B7-40CC6263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F6AF6-E776-1E48-AF92-7FFA519B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4221-5504-A54F-9742-135B734F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4AB3-4DAF-AE4B-8CF5-2A26086B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2D2E0-4CFB-A943-A776-A94A931C6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3BC7-732C-D741-9B45-9C032140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617FC-4539-314E-A761-585C25C4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26C78-86B8-B048-85EB-5D7E17E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7D8E-C1B8-4547-B92D-23D522C8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15F35-D73A-C547-9203-6D4D13866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B85D-C7BD-2440-A984-39EF1B0C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503C8-0508-064F-9A16-30F3FF33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CC7A2-745E-4D4D-BF0D-B6690DA5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B47D-3249-1A42-A464-69834B7C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A6F72-107D-5342-B322-E62C58CF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F19-3065-8A4A-8565-8353513CE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68BC-6E23-5940-89A7-0C19D7F10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90C1-6872-0A40-B792-DF5E66CF53B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89FF-C75D-BF46-AD31-837AC9D25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E8809-30EA-6548-9405-61915A586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B6D2-1EB2-1D42-85CF-63D8B34E2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58F6-F623-4C4A-AE73-07E2604C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Standard Template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14A60-002D-D74A-8D18-09FE131A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Part II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9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94D04-5095-D347-9946-32F19A64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Sample Code from Text Book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Listing 16.19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1DC3F92-7B24-AD45-AE94-D9A3C3BE3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032725"/>
              </p:ext>
            </p:extLst>
          </p:nvPr>
        </p:nvGraphicFramePr>
        <p:xfrm>
          <a:off x="5613399" y="3122613"/>
          <a:ext cx="1894813" cy="119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3399" y="3122613"/>
                        <a:ext cx="1894813" cy="119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2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1550-357B-2642-A740-222FCF4A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Listings from textbook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BD2D18-3DBE-1949-B9F8-901FFEBE0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85243"/>
              </p:ext>
            </p:extLst>
          </p:nvPr>
        </p:nvGraphicFramePr>
        <p:xfrm>
          <a:off x="1052656" y="2385390"/>
          <a:ext cx="10086687" cy="36178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46466">
                  <a:extLst>
                    <a:ext uri="{9D8B030D-6E8A-4147-A177-3AD203B41FA5}">
                      <a16:colId xmlns:a16="http://schemas.microsoft.com/office/drawing/2014/main" val="4058614496"/>
                    </a:ext>
                  </a:extLst>
                </a:gridCol>
                <a:gridCol w="5240221">
                  <a:extLst>
                    <a:ext uri="{9D8B030D-6E8A-4147-A177-3AD203B41FA5}">
                      <a16:colId xmlns:a16="http://schemas.microsoft.com/office/drawing/2014/main" val="2006529142"/>
                    </a:ext>
                  </a:extLst>
                </a:gridCol>
              </a:tblGrid>
              <a:tr h="723569">
                <a:tc>
                  <a:txBody>
                    <a:bodyPr/>
                    <a:lstStyle/>
                    <a:p>
                      <a:r>
                        <a:rPr lang="en-US" sz="3200"/>
                        <a:t>Vector</a:t>
                      </a:r>
                      <a:endParaRPr lang="en-US" sz="3200" b="0"/>
                    </a:p>
                  </a:txBody>
                  <a:tcPr marL="164447" marR="164447" marT="82224" marB="8222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16.7 to 16.8</a:t>
                      </a:r>
                      <a:endParaRPr lang="en-US" sz="3200" b="0"/>
                    </a:p>
                  </a:txBody>
                  <a:tcPr marL="164447" marR="164447" marT="82224" marB="82224"/>
                </a:tc>
                <a:extLst>
                  <a:ext uri="{0D108BD9-81ED-4DB2-BD59-A6C34878D82A}">
                    <a16:rowId xmlns:a16="http://schemas.microsoft.com/office/drawing/2014/main" val="763456791"/>
                  </a:ext>
                </a:extLst>
              </a:tr>
              <a:tr h="723569">
                <a:tc>
                  <a:txBody>
                    <a:bodyPr/>
                    <a:lstStyle/>
                    <a:p>
                      <a:r>
                        <a:rPr lang="en-US" sz="3200"/>
                        <a:t>Iterators</a:t>
                      </a:r>
                    </a:p>
                  </a:txBody>
                  <a:tcPr marL="164447" marR="164447" marT="82224" marB="8222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16.10 and 16.11</a:t>
                      </a:r>
                    </a:p>
                  </a:txBody>
                  <a:tcPr marL="164447" marR="164447" marT="82224" marB="82224"/>
                </a:tc>
                <a:extLst>
                  <a:ext uri="{0D108BD9-81ED-4DB2-BD59-A6C34878D82A}">
                    <a16:rowId xmlns:a16="http://schemas.microsoft.com/office/drawing/2014/main" val="1298183433"/>
                  </a:ext>
                </a:extLst>
              </a:tr>
              <a:tr h="723569">
                <a:tc>
                  <a:txBody>
                    <a:bodyPr/>
                    <a:lstStyle/>
                    <a:p>
                      <a:r>
                        <a:rPr lang="en-US" sz="3200"/>
                        <a:t>List</a:t>
                      </a:r>
                    </a:p>
                  </a:txBody>
                  <a:tcPr marL="164447" marR="164447" marT="82224" marB="8222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16.12</a:t>
                      </a:r>
                    </a:p>
                  </a:txBody>
                  <a:tcPr marL="164447" marR="164447" marT="82224" marB="82224"/>
                </a:tc>
                <a:extLst>
                  <a:ext uri="{0D108BD9-81ED-4DB2-BD59-A6C34878D82A}">
                    <a16:rowId xmlns:a16="http://schemas.microsoft.com/office/drawing/2014/main" val="256038080"/>
                  </a:ext>
                </a:extLst>
              </a:tr>
              <a:tr h="723569">
                <a:tc>
                  <a:txBody>
                    <a:bodyPr/>
                    <a:lstStyle/>
                    <a:p>
                      <a:r>
                        <a:rPr lang="en-US" sz="3200"/>
                        <a:t>Associative</a:t>
                      </a:r>
                    </a:p>
                  </a:txBody>
                  <a:tcPr marL="164447" marR="164447" marT="82224" marB="8222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16.13 and 16.14</a:t>
                      </a:r>
                    </a:p>
                  </a:txBody>
                  <a:tcPr marL="164447" marR="164447" marT="82224" marB="82224"/>
                </a:tc>
                <a:extLst>
                  <a:ext uri="{0D108BD9-81ED-4DB2-BD59-A6C34878D82A}">
                    <a16:rowId xmlns:a16="http://schemas.microsoft.com/office/drawing/2014/main" val="2396604346"/>
                  </a:ext>
                </a:extLst>
              </a:tr>
              <a:tr h="723569">
                <a:tc>
                  <a:txBody>
                    <a:bodyPr/>
                    <a:lstStyle/>
                    <a:p>
                      <a:r>
                        <a:rPr lang="en-US" sz="3200"/>
                        <a:t>Smart Pointers</a:t>
                      </a:r>
                    </a:p>
                  </a:txBody>
                  <a:tcPr marL="164447" marR="164447" marT="82224" marB="8222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16.5 and 16.6</a:t>
                      </a:r>
                    </a:p>
                  </a:txBody>
                  <a:tcPr marL="164447" marR="164447" marT="82224" marB="82224"/>
                </a:tc>
                <a:extLst>
                  <a:ext uri="{0D108BD9-81ED-4DB2-BD59-A6C34878D82A}">
                    <a16:rowId xmlns:a16="http://schemas.microsoft.com/office/drawing/2014/main" val="3800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66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2218F-42DD-B443-86AE-CEB6651C0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937" y="643467"/>
            <a:ext cx="67121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C1AC-F85C-AE40-A8D6-232F21A8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Parts of STL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F48A7-C78E-4F43-9A4E-9B2769D61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968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34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5CE9-61F1-9F41-8018-0CE0EF98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Containers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7E6120-7E92-4F46-AE4E-F2401CA82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7893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29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430D9-0FDA-BE4C-85D6-BC1BB6FD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Container Properties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48D1FE7-AE85-D643-B85F-B7EFCE05E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0652" y="0"/>
            <a:ext cx="6480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8CFA5C9-5484-B24E-95E7-5FFE31BF42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" y="643467"/>
            <a:ext cx="1076534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71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72C6-6C20-5247-8F9A-6BE42043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85CCAD-9E84-E740-9531-7EB3B80CD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220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08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CC170-FC7C-0F4E-A2D9-786AA22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F29D7-0335-D947-8D6D-71A41AAD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2309" y="1722120"/>
            <a:ext cx="9378091" cy="47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1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5472F-A440-B343-800E-A616B48D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Other additions to STL in C++ 11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61FD-01B4-B947-83E9-B408D595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Array</a:t>
            </a:r>
          </a:p>
          <a:p>
            <a:r>
              <a:rPr lang="en-US" sz="2400" dirty="0" err="1"/>
              <a:t>Valarray</a:t>
            </a:r>
            <a:endParaRPr lang="en-US" sz="2400" dirty="0"/>
          </a:p>
          <a:p>
            <a:r>
              <a:rPr lang="en-US" sz="2400" dirty="0"/>
              <a:t>Initializer list</a:t>
            </a:r>
          </a:p>
          <a:p>
            <a:r>
              <a:rPr lang="en-US" sz="2400" dirty="0"/>
              <a:t>Complex</a:t>
            </a:r>
          </a:p>
          <a:p>
            <a:r>
              <a:rPr lang="en-US" sz="2400" dirty="0"/>
              <a:t>Smart Pointers – shared pointer and unique pointer</a:t>
            </a:r>
          </a:p>
          <a:p>
            <a:r>
              <a:rPr lang="en-US" sz="2400" dirty="0"/>
              <a:t>Iterating through range based for-loop using auto</a:t>
            </a:r>
          </a:p>
          <a:p>
            <a:r>
              <a:rPr lang="en-US" sz="2400" dirty="0"/>
              <a:t>More information in Appendix G in the Text book</a:t>
            </a:r>
          </a:p>
        </p:txBody>
      </p:sp>
    </p:spTree>
    <p:extLst>
      <p:ext uri="{BB962C8B-B14F-4D97-AF65-F5344CB8AC3E}">
        <p14:creationId xmlns:p14="http://schemas.microsoft.com/office/powerpoint/2010/main" val="304467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193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Microsoft Word Document</vt:lpstr>
      <vt:lpstr>Standard Template Library</vt:lpstr>
      <vt:lpstr>PowerPoint Presentation</vt:lpstr>
      <vt:lpstr>3 Main Parts of STL</vt:lpstr>
      <vt:lpstr>Types of Containers </vt:lpstr>
      <vt:lpstr>Basic Container Properties</vt:lpstr>
      <vt:lpstr>PowerPoint Presentation</vt:lpstr>
      <vt:lpstr>Algorithm</vt:lpstr>
      <vt:lpstr>Iterators</vt:lpstr>
      <vt:lpstr>Other additions to STL in C++ 11</vt:lpstr>
      <vt:lpstr>Sample Code from Text Book Listing 16.19</vt:lpstr>
      <vt:lpstr>Listings from textbook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George</dc:creator>
  <cp:lastModifiedBy>Anita George</cp:lastModifiedBy>
  <cp:revision>10</cp:revision>
  <dcterms:created xsi:type="dcterms:W3CDTF">2018-10-10T17:39:59Z</dcterms:created>
  <dcterms:modified xsi:type="dcterms:W3CDTF">2019-02-25T22:15:21Z</dcterms:modified>
</cp:coreProperties>
</file>