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8" r:id="rId4"/>
    <p:sldId id="267" r:id="rId5"/>
    <p:sldId id="266" r:id="rId6"/>
    <p:sldId id="269" r:id="rId7"/>
    <p:sldId id="270" r:id="rId8"/>
    <p:sldId id="272" r:id="rId9"/>
    <p:sldId id="271" r:id="rId10"/>
    <p:sldId id="273" r:id="rId11"/>
    <p:sldId id="287" r:id="rId12"/>
    <p:sldId id="288" r:id="rId13"/>
    <p:sldId id="289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63" r:id="rId28"/>
    <p:sldId id="26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4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8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9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5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8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2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4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9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1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612F9-BC75-4411-8E42-B9F7E4A84D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6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944"/>
            <a:ext cx="9144000" cy="37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595" y="1699022"/>
            <a:ext cx="7599406" cy="1790700"/>
          </a:xfrm>
        </p:spPr>
        <p:txBody>
          <a:bodyPr>
            <a:normAutofit/>
          </a:bodyPr>
          <a:lstStyle/>
          <a:p>
            <a:pPr algn="r"/>
            <a:r>
              <a:rPr lang="en-US" sz="5400" b="1" dirty="0">
                <a:ln w="19050">
                  <a:solidFill>
                    <a:schemeClr val="bg1"/>
                  </a:solidFill>
                </a:ln>
              </a:rPr>
              <a:t>SWOP – </a:t>
            </a:r>
            <a:r>
              <a:rPr lang="en-US" sz="5400" b="1" u="sng" dirty="0" err="1">
                <a:ln w="19050">
                  <a:solidFill>
                    <a:schemeClr val="bg1"/>
                  </a:solidFill>
                </a:ln>
                <a:uFill>
                  <a:solidFill>
                    <a:schemeClr val="bg1"/>
                  </a:solidFill>
                </a:uFill>
              </a:rPr>
              <a:t>TaskMan</a:t>
            </a:r>
            <a:r>
              <a:rPr lang="en-US" sz="5400" b="1" dirty="0">
                <a:ln w="19050">
                  <a:solidFill>
                    <a:schemeClr val="bg1"/>
                  </a:solidFill>
                </a:ln>
              </a:rPr>
              <a:t> </a:t>
            </a:r>
            <a:r>
              <a:rPr lang="en-US" sz="5400" b="1" dirty="0" err="1">
                <a:ln w="19050">
                  <a:solidFill>
                    <a:schemeClr val="bg1"/>
                  </a:solidFill>
                </a:ln>
              </a:rPr>
              <a:t>iteratie</a:t>
            </a:r>
            <a:r>
              <a:rPr lang="en-US" sz="5400" b="1" dirty="0">
                <a:ln w="19050">
                  <a:solidFill>
                    <a:schemeClr val="bg1"/>
                  </a:solidFill>
                </a:ln>
              </a:rPr>
              <a:t> </a:t>
            </a:r>
            <a:r>
              <a:rPr lang="en-US" sz="5400" b="1" dirty="0" smtClean="0">
                <a:ln w="19050">
                  <a:solidFill>
                    <a:schemeClr val="bg1"/>
                  </a:solidFill>
                </a:ln>
              </a:rPr>
              <a:t>2</a:t>
            </a:r>
            <a:endParaRPr lang="en-US" sz="5400" b="1" dirty="0">
              <a:ln w="19050">
                <a:solidFill>
                  <a:schemeClr val="bg1"/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30208"/>
          </a:xfrm>
          <a:ln w="12700">
            <a:noFill/>
          </a:ln>
        </p:spPr>
        <p:txBody>
          <a:bodyPr>
            <a:noAutofit/>
          </a:bodyPr>
          <a:lstStyle/>
          <a:p>
            <a:pPr algn="r"/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Door Tim Van Den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Broecke</a:t>
            </a:r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,</a:t>
            </a:r>
          </a:p>
          <a:p>
            <a:pPr algn="r"/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Joran</a:t>
            </a:r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 Van de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Woestijne</a:t>
            </a:r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,</a:t>
            </a:r>
          </a:p>
          <a:p>
            <a:pPr algn="r"/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Vincent Van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Gestel</a:t>
            </a:r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en</a:t>
            </a:r>
            <a:endParaRPr lang="en-US" sz="2400" dirty="0">
              <a:ln w="12700">
                <a:solidFill>
                  <a:schemeClr val="bg1"/>
                </a:solidFill>
              </a:ln>
            </a:endParaRPr>
          </a:p>
          <a:p>
            <a:pPr algn="r"/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Eli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Vangrieken</a:t>
            </a:r>
            <a:endParaRPr lang="en-US" sz="2400" dirty="0">
              <a:ln w="1270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7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UC1: Show </a:t>
            </a:r>
            <a:r>
              <a:rPr lang="nl-BE" sz="4800" dirty="0" err="1" smtClean="0"/>
              <a:t>Projects</a:t>
            </a:r>
            <a:r>
              <a:rPr lang="nl-BE" sz="4800" dirty="0" smtClean="0"/>
              <a:t> part 2</a:t>
            </a:r>
            <a:endParaRPr lang="nl-BE" sz="48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8952"/>
            <a:ext cx="9126666" cy="4700789"/>
          </a:xfrm>
        </p:spPr>
      </p:pic>
    </p:spTree>
    <p:extLst>
      <p:ext uri="{BB962C8B-B14F-4D97-AF65-F5344CB8AC3E}">
        <p14:creationId xmlns:p14="http://schemas.microsoft.com/office/powerpoint/2010/main" val="68195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UC1: Project Details</a:t>
            </a:r>
            <a:endParaRPr lang="nl-BE" sz="48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84712"/>
            <a:ext cx="6941713" cy="5371564"/>
          </a:xfrm>
        </p:spPr>
      </p:pic>
    </p:spTree>
    <p:extLst>
      <p:ext uri="{BB962C8B-B14F-4D97-AF65-F5344CB8AC3E}">
        <p14:creationId xmlns:p14="http://schemas.microsoft.com/office/powerpoint/2010/main" val="40555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UC1: Task Details part 1</a:t>
            </a:r>
            <a:endParaRPr lang="en-US" sz="4800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4" y="1361985"/>
            <a:ext cx="7920507" cy="5283504"/>
          </a:xfrm>
        </p:spPr>
      </p:pic>
    </p:spTree>
    <p:extLst>
      <p:ext uri="{BB962C8B-B14F-4D97-AF65-F5344CB8AC3E}">
        <p14:creationId xmlns:p14="http://schemas.microsoft.com/office/powerpoint/2010/main" val="365388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UC1: Task Details part 2</a:t>
            </a:r>
            <a:endParaRPr lang="en-US" sz="4800" dirty="0"/>
          </a:p>
        </p:txBody>
      </p:sp>
      <p:pic>
        <p:nvPicPr>
          <p:cNvPr id="3" name="Tijdelijke aanduiding voor inhoud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46" y="1577424"/>
            <a:ext cx="8842591" cy="4977921"/>
          </a:xfrm>
        </p:spPr>
      </p:pic>
    </p:spTree>
    <p:extLst>
      <p:ext uri="{BB962C8B-B14F-4D97-AF65-F5344CB8AC3E}">
        <p14:creationId xmlns:p14="http://schemas.microsoft.com/office/powerpoint/2010/main" val="104263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UC2: Create Project</a:t>
            </a:r>
            <a:endParaRPr lang="en-US" sz="48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8587"/>
            <a:ext cx="9127222" cy="4069030"/>
          </a:xfrm>
        </p:spPr>
      </p:pic>
    </p:spTree>
    <p:extLst>
      <p:ext uri="{BB962C8B-B14F-4D97-AF65-F5344CB8AC3E}">
        <p14:creationId xmlns:p14="http://schemas.microsoft.com/office/powerpoint/2010/main" val="334608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UC3: Create Task</a:t>
            </a:r>
            <a:endParaRPr lang="en-US" sz="48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2941"/>
            <a:ext cx="9072694" cy="3346337"/>
          </a:xfrm>
        </p:spPr>
      </p:pic>
    </p:spTree>
    <p:extLst>
      <p:ext uri="{BB962C8B-B14F-4D97-AF65-F5344CB8AC3E}">
        <p14:creationId xmlns:p14="http://schemas.microsoft.com/office/powerpoint/2010/main" val="53254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UC4: Plan Task</a:t>
            </a:r>
            <a:endParaRPr lang="en-US" sz="48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85056"/>
            <a:ext cx="9088487" cy="4352105"/>
          </a:xfrm>
        </p:spPr>
      </p:pic>
    </p:spTree>
    <p:extLst>
      <p:ext uri="{BB962C8B-B14F-4D97-AF65-F5344CB8AC3E}">
        <p14:creationId xmlns:p14="http://schemas.microsoft.com/office/powerpoint/2010/main" val="18631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UC4: Plan Task part 2</a:t>
            </a:r>
            <a:endParaRPr lang="en-US" sz="4800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33163"/>
            <a:ext cx="9141047" cy="4091119"/>
          </a:xfrm>
        </p:spPr>
      </p:pic>
    </p:spTree>
    <p:extLst>
      <p:ext uri="{BB962C8B-B14F-4D97-AF65-F5344CB8AC3E}">
        <p14:creationId xmlns:p14="http://schemas.microsoft.com/office/powerpoint/2010/main" val="19637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UC4: Plan Task </a:t>
            </a:r>
            <a:r>
              <a:rPr lang="en-US" sz="4800" dirty="0" smtClean="0"/>
              <a:t>part 3</a:t>
            </a:r>
            <a:endParaRPr lang="nl-BE" sz="48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554"/>
            <a:ext cx="9101821" cy="4995245"/>
          </a:xfrm>
        </p:spPr>
      </p:pic>
    </p:spTree>
    <p:extLst>
      <p:ext uri="{BB962C8B-B14F-4D97-AF65-F5344CB8AC3E}">
        <p14:creationId xmlns:p14="http://schemas.microsoft.com/office/powerpoint/2010/main" val="238911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UC4: Plan Task </a:t>
            </a:r>
            <a:r>
              <a:rPr lang="en-US" sz="4800" dirty="0" smtClean="0"/>
              <a:t>part 4</a:t>
            </a:r>
            <a:endParaRPr lang="nl-BE" sz="4800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6407"/>
            <a:ext cx="9149404" cy="3640753"/>
          </a:xfrm>
        </p:spPr>
      </p:pic>
    </p:spTree>
    <p:extLst>
      <p:ext uri="{BB962C8B-B14F-4D97-AF65-F5344CB8AC3E}">
        <p14:creationId xmlns:p14="http://schemas.microsoft.com/office/powerpoint/2010/main" val="70901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/>
              <a:t>Inleiding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US" sz="4500" dirty="0" smtClean="0"/>
              <a:t>Refactoring </a:t>
            </a:r>
            <a:r>
              <a:rPr lang="en-US" sz="4500" dirty="0" err="1" smtClean="0"/>
              <a:t>iteratie</a:t>
            </a:r>
            <a:r>
              <a:rPr lang="en-US" sz="4500" dirty="0" smtClean="0"/>
              <a:t> 1</a:t>
            </a:r>
            <a:endParaRPr lang="en-US" sz="4500" dirty="0"/>
          </a:p>
          <a:p>
            <a:pPr marL="385763" indent="-385763">
              <a:buAutoNum type="arabicPeriod"/>
            </a:pPr>
            <a:r>
              <a:rPr lang="en-US" sz="4500" dirty="0" smtClean="0"/>
              <a:t>Design </a:t>
            </a:r>
            <a:r>
              <a:rPr lang="en-US" sz="4500" dirty="0" err="1" smtClean="0"/>
              <a:t>overzicht</a:t>
            </a:r>
            <a:endParaRPr lang="en-US" sz="4500" dirty="0"/>
          </a:p>
          <a:p>
            <a:pPr marL="385763" indent="-385763">
              <a:buAutoNum type="arabicPeriod"/>
            </a:pPr>
            <a:r>
              <a:rPr lang="en-US" sz="4500" dirty="0"/>
              <a:t>Domain strength</a:t>
            </a:r>
          </a:p>
          <a:p>
            <a:pPr marL="385763" indent="-385763">
              <a:buAutoNum type="arabicPeriod"/>
            </a:pPr>
            <a:r>
              <a:rPr lang="en-US" sz="45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54028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UC5: Resolve Conflict</a:t>
            </a:r>
            <a:endParaRPr lang="en-US" sz="48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5312"/>
            <a:ext cx="9110652" cy="4603820"/>
          </a:xfrm>
        </p:spPr>
      </p:pic>
    </p:spTree>
    <p:extLst>
      <p:ext uri="{BB962C8B-B14F-4D97-AF65-F5344CB8AC3E}">
        <p14:creationId xmlns:p14="http://schemas.microsoft.com/office/powerpoint/2010/main" val="35941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UC5: Resolve </a:t>
            </a:r>
            <a:r>
              <a:rPr lang="en-US" sz="4800" dirty="0" smtClean="0"/>
              <a:t>Conflict part2</a:t>
            </a:r>
            <a:endParaRPr lang="nl-BE" sz="48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67957"/>
            <a:ext cx="9088783" cy="3385868"/>
          </a:xfrm>
        </p:spPr>
      </p:pic>
    </p:spTree>
    <p:extLst>
      <p:ext uri="{BB962C8B-B14F-4D97-AF65-F5344CB8AC3E}">
        <p14:creationId xmlns:p14="http://schemas.microsoft.com/office/powerpoint/2010/main" val="344020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UC6:  </a:t>
            </a:r>
            <a:r>
              <a:rPr lang="en-US" sz="4800" dirty="0"/>
              <a:t>Update Task Status</a:t>
            </a:r>
            <a:endParaRPr lang="nl-BE" sz="48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22688"/>
            <a:ext cx="9151128" cy="4636444"/>
          </a:xfrm>
        </p:spPr>
      </p:pic>
    </p:spTree>
    <p:extLst>
      <p:ext uri="{BB962C8B-B14F-4D97-AF65-F5344CB8AC3E}">
        <p14:creationId xmlns:p14="http://schemas.microsoft.com/office/powerpoint/2010/main" val="16685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UC7:  Advance Time</a:t>
            </a:r>
            <a:endParaRPr lang="nl-BE" sz="4800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105"/>
            <a:ext cx="9134456" cy="4427329"/>
          </a:xfrm>
        </p:spPr>
      </p:pic>
    </p:spTree>
    <p:extLst>
      <p:ext uri="{BB962C8B-B14F-4D97-AF65-F5344CB8AC3E}">
        <p14:creationId xmlns:p14="http://schemas.microsoft.com/office/powerpoint/2010/main" val="228234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UC8:  Simulation Commit</a:t>
            </a:r>
            <a:endParaRPr lang="nl-BE" sz="48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6840"/>
            <a:ext cx="9174921" cy="3596986"/>
          </a:xfrm>
        </p:spPr>
      </p:pic>
    </p:spTree>
    <p:extLst>
      <p:ext uri="{BB962C8B-B14F-4D97-AF65-F5344CB8AC3E}">
        <p14:creationId xmlns:p14="http://schemas.microsoft.com/office/powerpoint/2010/main" val="30096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UC8:  Simulation Revert</a:t>
            </a:r>
            <a:endParaRPr lang="nl-BE" sz="4800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0495"/>
            <a:ext cx="9136630" cy="3803178"/>
          </a:xfrm>
        </p:spPr>
      </p:pic>
    </p:spTree>
    <p:extLst>
      <p:ext uri="{BB962C8B-B14F-4D97-AF65-F5344CB8AC3E}">
        <p14:creationId xmlns:p14="http://schemas.microsoft.com/office/powerpoint/2010/main" val="100960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Testing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936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Testing - Testsuite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53" y="2541566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BE" sz="4500" i="1" dirty="0"/>
          </a:p>
          <a:p>
            <a:pPr marL="0" indent="0" algn="ctr">
              <a:buNone/>
            </a:pPr>
            <a:r>
              <a:rPr lang="nl-BE" sz="4500" i="1" dirty="0"/>
              <a:t>Demonstratie</a:t>
            </a:r>
          </a:p>
        </p:txBody>
      </p:sp>
    </p:spTree>
    <p:extLst>
      <p:ext uri="{BB962C8B-B14F-4D97-AF65-F5344CB8AC3E}">
        <p14:creationId xmlns:p14="http://schemas.microsoft.com/office/powerpoint/2010/main" val="8751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Werkverdeling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Format: (Estimated) group / individual / study</a:t>
            </a:r>
          </a:p>
          <a:p>
            <a:pPr>
              <a:buFontTx/>
              <a:buChar char="-"/>
            </a:pPr>
            <a:r>
              <a:rPr lang="nl-BE" sz="1800" dirty="0"/>
              <a:t>Vincent Van Gestel: </a:t>
            </a:r>
            <a:r>
              <a:rPr lang="nl-BE" sz="1800" u="sng" dirty="0" smtClean="0"/>
              <a:t>Wildcard</a:t>
            </a:r>
            <a:r>
              <a:rPr lang="nl-BE" sz="1800" dirty="0" smtClean="0"/>
              <a:t> </a:t>
            </a:r>
            <a:r>
              <a:rPr lang="nl-BE" sz="1800" dirty="0" err="1" smtClean="0"/>
              <a:t>now</a:t>
            </a:r>
            <a:r>
              <a:rPr lang="nl-BE" sz="1800" dirty="0"/>
              <a:t>, </a:t>
            </a:r>
            <a:r>
              <a:rPr lang="nl-BE" sz="1800" dirty="0" smtClean="0"/>
              <a:t>? Next</a:t>
            </a:r>
          </a:p>
          <a:p>
            <a:pPr marL="0" indent="0">
              <a:buNone/>
            </a:pPr>
            <a:r>
              <a:rPr lang="nl-BE" sz="1800" dirty="0" smtClean="0"/>
              <a:t>	?/40/12</a:t>
            </a:r>
            <a:endParaRPr lang="nl-BE" sz="1800" dirty="0"/>
          </a:p>
          <a:p>
            <a:pPr>
              <a:buFontTx/>
              <a:buChar char="-"/>
            </a:pPr>
            <a:r>
              <a:rPr lang="nl-BE" sz="1800" dirty="0" smtClean="0"/>
              <a:t>Joran </a:t>
            </a:r>
            <a:r>
              <a:rPr lang="nl-BE" sz="1800" dirty="0"/>
              <a:t>Van de Woestijne: </a:t>
            </a:r>
            <a:r>
              <a:rPr lang="nl-BE" sz="1800" u="sng" dirty="0" smtClean="0"/>
              <a:t>Domain</a:t>
            </a:r>
            <a:r>
              <a:rPr lang="nl-BE" sz="1800" dirty="0" smtClean="0"/>
              <a:t> </a:t>
            </a:r>
            <a:r>
              <a:rPr lang="nl-BE" sz="1800" dirty="0"/>
              <a:t>coordinator now, </a:t>
            </a:r>
            <a:r>
              <a:rPr lang="nl-BE" sz="1800" dirty="0" smtClean="0"/>
              <a:t>? Next</a:t>
            </a:r>
          </a:p>
          <a:p>
            <a:pPr marL="0" indent="0">
              <a:buNone/>
            </a:pPr>
            <a:r>
              <a:rPr lang="nl-BE" sz="1800" dirty="0"/>
              <a:t>	</a:t>
            </a:r>
            <a:r>
              <a:rPr lang="nl-BE" sz="1800" dirty="0" smtClean="0"/>
              <a:t>?/?/?</a:t>
            </a:r>
            <a:endParaRPr lang="nl-BE" sz="1400" dirty="0"/>
          </a:p>
          <a:p>
            <a:pPr>
              <a:buFontTx/>
              <a:buChar char="-"/>
            </a:pPr>
            <a:r>
              <a:rPr lang="nl-BE" sz="1800" dirty="0" smtClean="0"/>
              <a:t>Tim </a:t>
            </a:r>
            <a:r>
              <a:rPr lang="nl-BE" sz="1800" dirty="0"/>
              <a:t>Van Den Broecke: </a:t>
            </a:r>
            <a:r>
              <a:rPr lang="nl-BE" sz="1800" u="sng" dirty="0" smtClean="0"/>
              <a:t>Design</a:t>
            </a:r>
            <a:r>
              <a:rPr lang="nl-BE" sz="1800" dirty="0" smtClean="0"/>
              <a:t> </a:t>
            </a:r>
            <a:r>
              <a:rPr lang="nl-BE" sz="1800" dirty="0"/>
              <a:t>coordinator now, </a:t>
            </a:r>
            <a:r>
              <a:rPr lang="nl-BE" sz="1800" dirty="0" smtClean="0"/>
              <a:t>? Next</a:t>
            </a:r>
          </a:p>
          <a:p>
            <a:pPr marL="0" indent="0">
              <a:buNone/>
            </a:pPr>
            <a:r>
              <a:rPr lang="nl-BE" sz="1800" dirty="0"/>
              <a:t>	</a:t>
            </a:r>
            <a:r>
              <a:rPr lang="nl-BE" sz="1800" dirty="0" smtClean="0"/>
              <a:t>?/?/?</a:t>
            </a:r>
            <a:endParaRPr lang="nl-BE" sz="1800" dirty="0"/>
          </a:p>
          <a:p>
            <a:pPr>
              <a:buFontTx/>
              <a:buChar char="-"/>
            </a:pPr>
            <a:r>
              <a:rPr lang="nl-BE" sz="1800" dirty="0" smtClean="0"/>
              <a:t>Eli </a:t>
            </a:r>
            <a:r>
              <a:rPr lang="nl-BE" sz="1800" dirty="0"/>
              <a:t>Vangrieken: </a:t>
            </a:r>
            <a:r>
              <a:rPr lang="nl-BE" sz="1800" u="sng" dirty="0" err="1" smtClean="0"/>
              <a:t>Testing</a:t>
            </a:r>
            <a:r>
              <a:rPr lang="nl-BE" sz="1800" dirty="0" smtClean="0"/>
              <a:t> </a:t>
            </a:r>
            <a:r>
              <a:rPr lang="nl-BE" sz="1800" dirty="0" err="1" smtClean="0"/>
              <a:t>coordinator</a:t>
            </a:r>
            <a:r>
              <a:rPr lang="nl-BE" sz="1800" dirty="0" smtClean="0"/>
              <a:t> </a:t>
            </a:r>
            <a:r>
              <a:rPr lang="nl-BE" sz="1800" dirty="0" err="1" smtClean="0"/>
              <a:t>now</a:t>
            </a:r>
            <a:r>
              <a:rPr lang="nl-BE" sz="1800" dirty="0"/>
              <a:t>, </a:t>
            </a:r>
            <a:r>
              <a:rPr lang="nl-BE" sz="1800" dirty="0" smtClean="0"/>
              <a:t>? Next</a:t>
            </a:r>
          </a:p>
          <a:p>
            <a:pPr marL="0" indent="0">
              <a:buNone/>
            </a:pPr>
            <a:r>
              <a:rPr lang="nl-BE" sz="1800" dirty="0"/>
              <a:t>	</a:t>
            </a:r>
            <a:r>
              <a:rPr lang="nl-BE" sz="1800" dirty="0" smtClean="0"/>
              <a:t>70</a:t>
            </a:r>
            <a:r>
              <a:rPr lang="nl-BE" sz="1800" dirty="0" smtClean="0"/>
              <a:t>/30/10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30926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Refactoring</a:t>
            </a:r>
            <a:r>
              <a:rPr lang="nl-BE" dirty="0" smtClean="0"/>
              <a:t> iteratie 1- 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90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Refactoring</a:t>
            </a:r>
            <a:r>
              <a:rPr lang="nl-BE" dirty="0" smtClean="0"/>
              <a:t> iteratie 1- State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02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Refactoring</a:t>
            </a:r>
            <a:r>
              <a:rPr lang="nl-BE" dirty="0" smtClean="0"/>
              <a:t> iteratie 1- </a:t>
            </a:r>
            <a:r>
              <a:rPr lang="nl-BE" dirty="0" err="1" smtClean="0"/>
              <a:t>Observer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3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Het Design – overzicht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" y="1690689"/>
            <a:ext cx="8939316" cy="4386805"/>
          </a:xfrm>
        </p:spPr>
      </p:pic>
    </p:spTree>
    <p:extLst>
      <p:ext uri="{BB962C8B-B14F-4D97-AF65-F5344CB8AC3E}">
        <p14:creationId xmlns:p14="http://schemas.microsoft.com/office/powerpoint/2010/main" val="35474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Het Domein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84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Use</a:t>
            </a:r>
            <a:r>
              <a:rPr lang="nl-BE" dirty="0" smtClean="0"/>
              <a:t> Cases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80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UC1: Show </a:t>
            </a:r>
            <a:r>
              <a:rPr lang="nl-BE" sz="4800" dirty="0" err="1" smtClean="0"/>
              <a:t>Projects</a:t>
            </a:r>
            <a:endParaRPr lang="nl-BE" sz="4800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9520"/>
            <a:ext cx="9156019" cy="4975825"/>
          </a:xfrm>
        </p:spPr>
      </p:pic>
    </p:spTree>
    <p:extLst>
      <p:ext uri="{BB962C8B-B14F-4D97-AF65-F5344CB8AC3E}">
        <p14:creationId xmlns:p14="http://schemas.microsoft.com/office/powerpoint/2010/main" val="94766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158</Words>
  <Application>Microsoft Office PowerPoint</Application>
  <PresentationFormat>Diavoorstelling (4:3)</PresentationFormat>
  <Paragraphs>47</Paragraphs>
  <Slides>28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29" baseType="lpstr">
      <vt:lpstr>Office Theme</vt:lpstr>
      <vt:lpstr>SWOP – TaskMan iteratie 2</vt:lpstr>
      <vt:lpstr>Inleiding</vt:lpstr>
      <vt:lpstr>Refactoring iteratie 1- Views</vt:lpstr>
      <vt:lpstr>Refactoring iteratie 1- State</vt:lpstr>
      <vt:lpstr>Refactoring iteratie 1- Observer</vt:lpstr>
      <vt:lpstr>Het Design – overzicht</vt:lpstr>
      <vt:lpstr>Het Domein</vt:lpstr>
      <vt:lpstr>Use Cases</vt:lpstr>
      <vt:lpstr>UC1: Show Projects</vt:lpstr>
      <vt:lpstr>UC1: Show Projects part 2</vt:lpstr>
      <vt:lpstr>UC1: Project Details</vt:lpstr>
      <vt:lpstr>UC1: Task Details part 1</vt:lpstr>
      <vt:lpstr>UC1: Task Details part 2</vt:lpstr>
      <vt:lpstr>UC2: Create Project</vt:lpstr>
      <vt:lpstr>UC3: Create Task</vt:lpstr>
      <vt:lpstr>UC4: Plan Task</vt:lpstr>
      <vt:lpstr>UC4: Plan Task part 2</vt:lpstr>
      <vt:lpstr>UC4: Plan Task part 3</vt:lpstr>
      <vt:lpstr>UC4: Plan Task part 4</vt:lpstr>
      <vt:lpstr>UC5: Resolve Conflict</vt:lpstr>
      <vt:lpstr>UC5: Resolve Conflict part2</vt:lpstr>
      <vt:lpstr>UC6:  Update Task Status</vt:lpstr>
      <vt:lpstr>UC7:  Advance Time</vt:lpstr>
      <vt:lpstr>UC8:  Simulation Commit</vt:lpstr>
      <vt:lpstr>UC8:  Simulation Revert</vt:lpstr>
      <vt:lpstr>Testing</vt:lpstr>
      <vt:lpstr>Testing - Testsuite</vt:lpstr>
      <vt:lpstr>Werkverdeling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– TaskMan iteratie 1</dc:title>
  <dc:creator>Vincent</dc:creator>
  <cp:lastModifiedBy>CT</cp:lastModifiedBy>
  <cp:revision>32</cp:revision>
  <dcterms:created xsi:type="dcterms:W3CDTF">2015-03-18T15:31:56Z</dcterms:created>
  <dcterms:modified xsi:type="dcterms:W3CDTF">2015-05-03T10:24:12Z</dcterms:modified>
</cp:coreProperties>
</file>