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4" r:id="rId3"/>
    <p:sldId id="303" r:id="rId4"/>
    <p:sldId id="305" r:id="rId5"/>
    <p:sldId id="306" r:id="rId6"/>
    <p:sldId id="308" r:id="rId7"/>
    <p:sldId id="307" r:id="rId8"/>
    <p:sldId id="309" r:id="rId9"/>
    <p:sldId id="310" r:id="rId10"/>
    <p:sldId id="313" r:id="rId11"/>
    <p:sldId id="314" r:id="rId12"/>
    <p:sldId id="311" r:id="rId13"/>
    <p:sldId id="315" r:id="rId14"/>
    <p:sldId id="312" r:id="rId15"/>
    <p:sldId id="263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90" y="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03/06/2015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4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03/06/2015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8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03/06/2015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97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03/06/2015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3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03/06/2015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5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03/06/2015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8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03/06/2015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2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03/06/2015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4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03/06/2015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9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03/06/2015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1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03/06/2015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881AF-D5BB-4084-90B0-553154920552}" type="datetimeFigureOut">
              <a:rPr lang="en-US" smtClean="0"/>
              <a:t>03/06/2015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6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944"/>
            <a:ext cx="9144000" cy="37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595" y="1699022"/>
            <a:ext cx="7599406" cy="1790700"/>
          </a:xfrm>
        </p:spPr>
        <p:txBody>
          <a:bodyPr>
            <a:normAutofit/>
          </a:bodyPr>
          <a:lstStyle/>
          <a:p>
            <a:pPr algn="r"/>
            <a:r>
              <a:rPr lang="en-US" sz="5400" b="1" dirty="0">
                <a:ln w="19050">
                  <a:solidFill>
                    <a:schemeClr val="bg1"/>
                  </a:solidFill>
                </a:ln>
              </a:rPr>
              <a:t>SWOP – </a:t>
            </a:r>
            <a:r>
              <a:rPr lang="en-US" sz="5400" b="1" u="sng" dirty="0" err="1">
                <a:ln w="19050">
                  <a:solidFill>
                    <a:schemeClr val="bg1"/>
                  </a:solidFill>
                </a:ln>
                <a:uFill>
                  <a:solidFill>
                    <a:schemeClr val="bg1"/>
                  </a:solidFill>
                </a:uFill>
              </a:rPr>
              <a:t>TaskMan</a:t>
            </a:r>
            <a:r>
              <a:rPr lang="en-US" sz="5400" b="1" dirty="0">
                <a:ln w="19050">
                  <a:solidFill>
                    <a:schemeClr val="bg1"/>
                  </a:solidFill>
                </a:ln>
              </a:rPr>
              <a:t> </a:t>
            </a:r>
            <a:r>
              <a:rPr lang="en-US" sz="5400" b="1" dirty="0" err="1">
                <a:ln w="19050">
                  <a:solidFill>
                    <a:schemeClr val="bg1"/>
                  </a:solidFill>
                </a:ln>
              </a:rPr>
              <a:t>iteratie</a:t>
            </a:r>
            <a:r>
              <a:rPr lang="en-US" sz="5400" b="1" dirty="0">
                <a:ln w="19050">
                  <a:solidFill>
                    <a:schemeClr val="bg1"/>
                  </a:solidFill>
                </a:ln>
              </a:rPr>
              <a:t> </a:t>
            </a:r>
            <a:r>
              <a:rPr lang="en-US" sz="5400" b="1" dirty="0" smtClean="0">
                <a:ln w="19050">
                  <a:solidFill>
                    <a:schemeClr val="bg1"/>
                  </a:solidFill>
                </a:ln>
              </a:rPr>
              <a:t>3</a:t>
            </a:r>
            <a:endParaRPr lang="en-US" sz="5400" b="1" dirty="0">
              <a:ln w="19050">
                <a:solidFill>
                  <a:schemeClr val="bg1"/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30208"/>
          </a:xfrm>
          <a:ln w="12700">
            <a:noFill/>
          </a:ln>
        </p:spPr>
        <p:txBody>
          <a:bodyPr>
            <a:noAutofit/>
          </a:bodyPr>
          <a:lstStyle/>
          <a:p>
            <a:pPr algn="r"/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Door Tim Van Den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Broecke</a:t>
            </a:r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,</a:t>
            </a:r>
          </a:p>
          <a:p>
            <a:pPr algn="r"/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Joran</a:t>
            </a:r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 Van de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Woestijne</a:t>
            </a:r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,</a:t>
            </a:r>
          </a:p>
          <a:p>
            <a:pPr algn="r"/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Vincent Van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Gestel</a:t>
            </a:r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en</a:t>
            </a:r>
            <a:endParaRPr lang="en-US" sz="2400" dirty="0">
              <a:ln w="12700">
                <a:solidFill>
                  <a:schemeClr val="bg1"/>
                </a:solidFill>
              </a:ln>
            </a:endParaRPr>
          </a:p>
          <a:p>
            <a:pPr algn="r"/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Eli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Vangrieken</a:t>
            </a:r>
            <a:endParaRPr lang="en-US" sz="2400" dirty="0">
              <a:ln w="1270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7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Branch</a:t>
            </a:r>
            <a:r>
              <a:rPr lang="nl-BE" dirty="0" smtClean="0"/>
              <a:t> </a:t>
            </a:r>
            <a:r>
              <a:rPr lang="nl-BE" dirty="0" err="1" smtClean="0"/>
              <a:t>Representative</a:t>
            </a:r>
            <a:r>
              <a:rPr lang="nl-BE" dirty="0" smtClean="0"/>
              <a:t> - </a:t>
            </a:r>
            <a:r>
              <a:rPr lang="nl-BE" dirty="0" err="1" smtClean="0"/>
              <a:t>Proxies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6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Branch</a:t>
            </a:r>
            <a:r>
              <a:rPr lang="nl-BE" dirty="0" smtClean="0"/>
              <a:t> </a:t>
            </a:r>
            <a:r>
              <a:rPr lang="nl-BE" dirty="0" err="1" smtClean="0"/>
              <a:t>Representative</a:t>
            </a:r>
            <a:r>
              <a:rPr lang="nl-BE" dirty="0" smtClean="0"/>
              <a:t> - Buffer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3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Inleiding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385763" indent="-385763">
              <a:buAutoNum type="arabicPeriod"/>
            </a:pPr>
            <a:r>
              <a:rPr lang="en-US" sz="4400" dirty="0" smtClean="0"/>
              <a:t>Refactoring </a:t>
            </a:r>
            <a:r>
              <a:rPr lang="en-US" sz="4400" dirty="0" err="1" smtClean="0"/>
              <a:t>iteratie</a:t>
            </a:r>
            <a:r>
              <a:rPr lang="en-US" sz="4400" dirty="0" smtClean="0"/>
              <a:t> 2</a:t>
            </a:r>
          </a:p>
          <a:p>
            <a:pPr marL="385763" indent="-385763">
              <a:buAutoNum type="arabicPeriod"/>
            </a:pPr>
            <a:r>
              <a:rPr lang="en-US" sz="4400" dirty="0" smtClean="0"/>
              <a:t>Design </a:t>
            </a:r>
            <a:r>
              <a:rPr lang="en-US" sz="4400" dirty="0" err="1" smtClean="0"/>
              <a:t>overzicht</a:t>
            </a:r>
            <a:endParaRPr lang="en-US" sz="4400" dirty="0" smtClean="0"/>
          </a:p>
          <a:p>
            <a:pPr marL="385763" indent="-385763">
              <a:buAutoNum type="arabicPeriod"/>
            </a:pPr>
            <a:r>
              <a:rPr lang="en-US" sz="4400" dirty="0" smtClean="0"/>
              <a:t>Branch Representative in detail</a:t>
            </a:r>
          </a:p>
          <a:p>
            <a:pPr marL="385763" indent="-385763">
              <a:buAutoNum type="arabicPeriod"/>
            </a:pPr>
            <a:r>
              <a:rPr lang="en-US" sz="4400" b="1" dirty="0" smtClean="0"/>
              <a:t>Use-Cases</a:t>
            </a:r>
            <a:endParaRPr lang="en-US" sz="4400" b="1" dirty="0" smtClean="0"/>
          </a:p>
          <a:p>
            <a:pPr marL="385763" indent="-385763">
              <a:buAutoNum type="arabicPeriod"/>
            </a:pPr>
            <a:r>
              <a:rPr lang="en-US" sz="4400" dirty="0" smtClean="0"/>
              <a:t>Testing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626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HEEL VEEL PRENTJES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96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Inleiding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385763" indent="-385763">
              <a:buAutoNum type="arabicPeriod"/>
            </a:pPr>
            <a:r>
              <a:rPr lang="en-US" sz="4400" dirty="0" smtClean="0"/>
              <a:t>Refactoring </a:t>
            </a:r>
            <a:r>
              <a:rPr lang="en-US" sz="4400" dirty="0" err="1" smtClean="0"/>
              <a:t>iteratie</a:t>
            </a:r>
            <a:r>
              <a:rPr lang="en-US" sz="4400" dirty="0" smtClean="0"/>
              <a:t> 2</a:t>
            </a:r>
          </a:p>
          <a:p>
            <a:pPr marL="385763" indent="-385763">
              <a:buAutoNum type="arabicPeriod"/>
            </a:pPr>
            <a:r>
              <a:rPr lang="en-US" sz="4400" dirty="0" smtClean="0"/>
              <a:t>Design </a:t>
            </a:r>
            <a:r>
              <a:rPr lang="en-US" sz="4400" dirty="0" err="1" smtClean="0"/>
              <a:t>overzicht</a:t>
            </a:r>
            <a:endParaRPr lang="en-US" sz="4400" dirty="0" smtClean="0"/>
          </a:p>
          <a:p>
            <a:pPr marL="385763" indent="-385763">
              <a:buAutoNum type="arabicPeriod"/>
            </a:pPr>
            <a:r>
              <a:rPr lang="en-US" sz="4400" dirty="0" smtClean="0"/>
              <a:t>Branch Representative in detail</a:t>
            </a:r>
          </a:p>
          <a:p>
            <a:pPr marL="385763" indent="-385763">
              <a:buAutoNum type="arabicPeriod"/>
            </a:pPr>
            <a:r>
              <a:rPr lang="en-US" sz="4400" dirty="0" smtClean="0"/>
              <a:t>Use-Cases</a:t>
            </a:r>
            <a:endParaRPr lang="en-US" sz="4400" dirty="0" smtClean="0"/>
          </a:p>
          <a:p>
            <a:pPr marL="385763" indent="-385763">
              <a:buAutoNum type="arabicPeriod"/>
            </a:pPr>
            <a:r>
              <a:rPr lang="en-US" sz="4400" b="1" dirty="0" smtClean="0"/>
              <a:t>Testing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9087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Testing - Testsuite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53" y="2541566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nl-BE" sz="4500" i="1" dirty="0"/>
          </a:p>
          <a:p>
            <a:pPr marL="0" indent="0" algn="ctr">
              <a:buNone/>
            </a:pPr>
            <a:r>
              <a:rPr lang="nl-BE" sz="4500" i="1" dirty="0"/>
              <a:t>Demonstratie</a:t>
            </a:r>
          </a:p>
        </p:txBody>
      </p:sp>
    </p:spTree>
    <p:extLst>
      <p:ext uri="{BB962C8B-B14F-4D97-AF65-F5344CB8AC3E}">
        <p14:creationId xmlns:p14="http://schemas.microsoft.com/office/powerpoint/2010/main" val="8751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Werkverdeling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 smtClean="0"/>
              <a:t>Format: (Estimated) group / individual / study</a:t>
            </a:r>
          </a:p>
          <a:p>
            <a:pPr>
              <a:buFontTx/>
              <a:buChar char="-"/>
            </a:pPr>
            <a:r>
              <a:rPr lang="nl-BE" sz="1800" dirty="0"/>
              <a:t>Vincent Van Gestel: </a:t>
            </a:r>
            <a:r>
              <a:rPr lang="nl-BE" sz="1800" u="sng" dirty="0" smtClean="0"/>
              <a:t>Design</a:t>
            </a:r>
            <a:r>
              <a:rPr lang="nl-BE" sz="1800" b="1" dirty="0" smtClean="0"/>
              <a:t> </a:t>
            </a:r>
            <a:r>
              <a:rPr lang="nl-BE" sz="1800" dirty="0" err="1" smtClean="0"/>
              <a:t>coordinator</a:t>
            </a:r>
            <a:r>
              <a:rPr lang="nl-BE" sz="1800" dirty="0" smtClean="0"/>
              <a:t> </a:t>
            </a:r>
            <a:r>
              <a:rPr lang="nl-BE" sz="1800" dirty="0" err="1" smtClean="0"/>
              <a:t>now</a:t>
            </a:r>
            <a:endParaRPr lang="nl-BE" sz="1800" dirty="0" smtClean="0"/>
          </a:p>
          <a:p>
            <a:pPr marL="0" indent="0">
              <a:buNone/>
            </a:pPr>
            <a:r>
              <a:rPr lang="nl-BE" sz="1800" dirty="0" smtClean="0"/>
              <a:t>	</a:t>
            </a:r>
            <a:r>
              <a:rPr lang="nl-BE" sz="1800" dirty="0" smtClean="0"/>
              <a:t>(40ish?)/12/8</a:t>
            </a:r>
            <a:endParaRPr lang="nl-BE" sz="1800" dirty="0"/>
          </a:p>
          <a:p>
            <a:pPr>
              <a:buFontTx/>
              <a:buChar char="-"/>
            </a:pPr>
            <a:r>
              <a:rPr lang="nl-BE" sz="1800" dirty="0" smtClean="0"/>
              <a:t>Joran </a:t>
            </a:r>
            <a:r>
              <a:rPr lang="nl-BE" sz="1800" dirty="0"/>
              <a:t>Van de Woestijne: </a:t>
            </a:r>
            <a:r>
              <a:rPr lang="nl-BE" sz="1800" u="sng" dirty="0" err="1" smtClean="0"/>
              <a:t>Testing</a:t>
            </a:r>
            <a:r>
              <a:rPr lang="nl-BE" sz="1800" dirty="0" smtClean="0"/>
              <a:t> </a:t>
            </a:r>
            <a:r>
              <a:rPr lang="nl-BE" sz="1800" dirty="0" err="1" smtClean="0"/>
              <a:t>coordinator</a:t>
            </a:r>
            <a:r>
              <a:rPr lang="nl-BE" sz="1800" dirty="0" smtClean="0"/>
              <a:t> </a:t>
            </a:r>
            <a:r>
              <a:rPr lang="nl-BE" sz="1800" dirty="0" err="1" smtClean="0"/>
              <a:t>now</a:t>
            </a:r>
            <a:endParaRPr lang="nl-BE" sz="1800" dirty="0" smtClean="0"/>
          </a:p>
          <a:p>
            <a:pPr marL="0" indent="0">
              <a:buNone/>
            </a:pPr>
            <a:r>
              <a:rPr lang="nl-BE" sz="1800" dirty="0"/>
              <a:t>	</a:t>
            </a:r>
            <a:r>
              <a:rPr lang="nl-BE" sz="1800" dirty="0" smtClean="0"/>
              <a:t>?/?/?</a:t>
            </a:r>
            <a:endParaRPr lang="nl-BE" sz="1400" dirty="0"/>
          </a:p>
          <a:p>
            <a:pPr>
              <a:buFontTx/>
              <a:buChar char="-"/>
            </a:pPr>
            <a:r>
              <a:rPr lang="nl-BE" sz="1800" dirty="0" smtClean="0"/>
              <a:t>Tim </a:t>
            </a:r>
            <a:r>
              <a:rPr lang="nl-BE" sz="1800" dirty="0"/>
              <a:t>Van Den Broecke: </a:t>
            </a:r>
            <a:r>
              <a:rPr lang="nl-BE" sz="1800" u="sng" dirty="0" smtClean="0"/>
              <a:t>Wildcard</a:t>
            </a:r>
            <a:r>
              <a:rPr lang="nl-BE" sz="1800" dirty="0" smtClean="0"/>
              <a:t> </a:t>
            </a:r>
            <a:r>
              <a:rPr lang="nl-BE" sz="1800" dirty="0" err="1" smtClean="0"/>
              <a:t>now</a:t>
            </a:r>
            <a:endParaRPr lang="nl-BE" sz="1800" dirty="0" smtClean="0"/>
          </a:p>
          <a:p>
            <a:pPr marL="0" indent="0">
              <a:buNone/>
            </a:pPr>
            <a:r>
              <a:rPr lang="nl-BE" sz="1800" dirty="0"/>
              <a:t>	</a:t>
            </a:r>
            <a:r>
              <a:rPr lang="nl-BE" sz="1800" dirty="0" smtClean="0"/>
              <a:t>?/?/?</a:t>
            </a:r>
            <a:endParaRPr lang="nl-BE" sz="1800" dirty="0"/>
          </a:p>
          <a:p>
            <a:pPr>
              <a:buFontTx/>
              <a:buChar char="-"/>
            </a:pPr>
            <a:r>
              <a:rPr lang="nl-BE" sz="1800" dirty="0" smtClean="0"/>
              <a:t>Eli </a:t>
            </a:r>
            <a:r>
              <a:rPr lang="nl-BE" sz="1800" dirty="0" smtClean="0"/>
              <a:t>Vangrieken: </a:t>
            </a:r>
            <a:r>
              <a:rPr lang="nl-BE" sz="1800" u="sng" dirty="0" smtClean="0"/>
              <a:t>Domain</a:t>
            </a:r>
            <a:r>
              <a:rPr lang="nl-BE" sz="1800" dirty="0" smtClean="0"/>
              <a:t> </a:t>
            </a:r>
            <a:r>
              <a:rPr lang="nl-BE" sz="1800" dirty="0" err="1" smtClean="0"/>
              <a:t>coordinator</a:t>
            </a:r>
            <a:r>
              <a:rPr lang="nl-BE" sz="1800" dirty="0" smtClean="0"/>
              <a:t> </a:t>
            </a:r>
            <a:r>
              <a:rPr lang="nl-BE" sz="1800" dirty="0" err="1" smtClean="0"/>
              <a:t>now</a:t>
            </a:r>
            <a:endParaRPr lang="nl-BE" sz="1800" dirty="0" smtClean="0"/>
          </a:p>
          <a:p>
            <a:pPr marL="0" indent="0">
              <a:buNone/>
            </a:pPr>
            <a:r>
              <a:rPr lang="nl-BE" sz="1800" dirty="0"/>
              <a:t>	</a:t>
            </a:r>
            <a:r>
              <a:rPr lang="nl-BE" sz="1800" dirty="0" smtClean="0"/>
              <a:t>?/?/?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30926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Inleiding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385763" indent="-385763">
              <a:buAutoNum type="arabicPeriod"/>
            </a:pPr>
            <a:r>
              <a:rPr lang="en-US" sz="4400" dirty="0" smtClean="0"/>
              <a:t>Refactoring </a:t>
            </a:r>
            <a:r>
              <a:rPr lang="en-US" sz="4400" dirty="0" err="1" smtClean="0"/>
              <a:t>iteratie</a:t>
            </a:r>
            <a:r>
              <a:rPr lang="en-US" sz="4400" dirty="0" smtClean="0"/>
              <a:t> 2</a:t>
            </a:r>
          </a:p>
          <a:p>
            <a:pPr marL="385763" indent="-385763">
              <a:buAutoNum type="arabicPeriod"/>
            </a:pPr>
            <a:r>
              <a:rPr lang="en-US" sz="4400" dirty="0" smtClean="0"/>
              <a:t>Design </a:t>
            </a:r>
            <a:r>
              <a:rPr lang="en-US" sz="4400" dirty="0" err="1" smtClean="0"/>
              <a:t>overzicht</a:t>
            </a:r>
            <a:endParaRPr lang="en-US" sz="4400" dirty="0" smtClean="0"/>
          </a:p>
          <a:p>
            <a:pPr marL="385763" indent="-385763">
              <a:buAutoNum type="arabicPeriod"/>
            </a:pPr>
            <a:r>
              <a:rPr lang="en-US" sz="4400" dirty="0" smtClean="0"/>
              <a:t>Branch Representative in detail</a:t>
            </a:r>
          </a:p>
          <a:p>
            <a:pPr marL="385763" indent="-385763">
              <a:buAutoNum type="arabicPeriod"/>
            </a:pPr>
            <a:r>
              <a:rPr lang="en-US" sz="4400" dirty="0" smtClean="0"/>
              <a:t>Use-Cases</a:t>
            </a:r>
            <a:endParaRPr lang="en-US" sz="4400" dirty="0" smtClean="0"/>
          </a:p>
          <a:p>
            <a:pPr marL="385763" indent="-385763">
              <a:buAutoNum type="arabicPeriod"/>
            </a:pPr>
            <a:r>
              <a:rPr lang="en-US" sz="4400" dirty="0" smtClean="0"/>
              <a:t>Testing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489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Inleiding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385763" indent="-385763">
              <a:buAutoNum type="arabicPeriod"/>
            </a:pPr>
            <a:r>
              <a:rPr lang="en-US" sz="4400" b="1" dirty="0" smtClean="0"/>
              <a:t>Refactoring </a:t>
            </a:r>
            <a:r>
              <a:rPr lang="en-US" sz="4400" b="1" dirty="0" err="1" smtClean="0"/>
              <a:t>iteratie</a:t>
            </a:r>
            <a:r>
              <a:rPr lang="en-US" sz="4400" b="1" dirty="0" smtClean="0"/>
              <a:t> 2</a:t>
            </a:r>
          </a:p>
          <a:p>
            <a:pPr marL="385763" indent="-385763">
              <a:buAutoNum type="arabicPeriod"/>
            </a:pPr>
            <a:r>
              <a:rPr lang="en-US" sz="4400" dirty="0" smtClean="0"/>
              <a:t>Design </a:t>
            </a:r>
            <a:r>
              <a:rPr lang="en-US" sz="4400" dirty="0" err="1" smtClean="0"/>
              <a:t>overzicht</a:t>
            </a:r>
            <a:endParaRPr lang="en-US" sz="4400" dirty="0" smtClean="0"/>
          </a:p>
          <a:p>
            <a:pPr marL="385763" indent="-385763">
              <a:buAutoNum type="arabicPeriod"/>
            </a:pPr>
            <a:r>
              <a:rPr lang="en-US" sz="4400" dirty="0" smtClean="0"/>
              <a:t>Branch Representative in detail</a:t>
            </a:r>
          </a:p>
          <a:p>
            <a:pPr marL="385763" indent="-385763">
              <a:buAutoNum type="arabicPeriod"/>
            </a:pPr>
            <a:r>
              <a:rPr lang="en-US" sz="4400" dirty="0" smtClean="0"/>
              <a:t>Use-Cases</a:t>
            </a:r>
            <a:endParaRPr lang="en-US" sz="4400" dirty="0" smtClean="0"/>
          </a:p>
          <a:p>
            <a:pPr marL="385763" indent="-385763">
              <a:buAutoNum type="arabicPeriod"/>
            </a:pPr>
            <a:r>
              <a:rPr lang="en-US" sz="4400" dirty="0" smtClean="0"/>
              <a:t>Testing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0423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5300" dirty="0" err="1" smtClean="0"/>
              <a:t>Refactoring</a:t>
            </a:r>
            <a:r>
              <a:rPr lang="nl-BE" dirty="0" smtClean="0"/>
              <a:t> Iteratie 2 - </a:t>
            </a:r>
            <a:r>
              <a:rPr lang="nl-BE" dirty="0" err="1" smtClean="0"/>
              <a:t>Exceptions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sz="4400" dirty="0"/>
          </a:p>
        </p:txBody>
      </p:sp>
    </p:spTree>
    <p:extLst>
      <p:ext uri="{BB962C8B-B14F-4D97-AF65-F5344CB8AC3E}">
        <p14:creationId xmlns:p14="http://schemas.microsoft.com/office/powerpoint/2010/main" val="110394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4800" dirty="0" err="1" smtClean="0"/>
              <a:t>Refactoring</a:t>
            </a:r>
            <a:r>
              <a:rPr lang="nl-BE" dirty="0" smtClean="0"/>
              <a:t> Iteratie 2 - </a:t>
            </a:r>
            <a:r>
              <a:rPr lang="nl-BE" dirty="0" err="1" smtClean="0"/>
              <a:t>Protected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sz="4400" dirty="0"/>
          </a:p>
        </p:txBody>
      </p:sp>
    </p:spTree>
    <p:extLst>
      <p:ext uri="{BB962C8B-B14F-4D97-AF65-F5344CB8AC3E}">
        <p14:creationId xmlns:p14="http://schemas.microsoft.com/office/powerpoint/2010/main" val="38221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Inleiding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385763" indent="-385763">
              <a:buAutoNum type="arabicPeriod"/>
            </a:pPr>
            <a:r>
              <a:rPr lang="en-US" sz="4400" dirty="0" smtClean="0"/>
              <a:t>Refactoring </a:t>
            </a:r>
            <a:r>
              <a:rPr lang="en-US" sz="4400" dirty="0" err="1" smtClean="0"/>
              <a:t>iteratie</a:t>
            </a:r>
            <a:r>
              <a:rPr lang="en-US" sz="4400" dirty="0" smtClean="0"/>
              <a:t> 2</a:t>
            </a:r>
          </a:p>
          <a:p>
            <a:pPr marL="385763" indent="-385763">
              <a:buAutoNum type="arabicPeriod"/>
            </a:pPr>
            <a:r>
              <a:rPr lang="en-US" sz="4400" b="1" dirty="0" smtClean="0"/>
              <a:t>Design </a:t>
            </a:r>
            <a:r>
              <a:rPr lang="en-US" sz="4400" b="1" dirty="0" err="1" smtClean="0"/>
              <a:t>overzicht</a:t>
            </a:r>
            <a:endParaRPr lang="en-US" sz="4400" b="1" dirty="0" smtClean="0"/>
          </a:p>
          <a:p>
            <a:pPr marL="385763" indent="-385763">
              <a:buAutoNum type="arabicPeriod"/>
            </a:pPr>
            <a:r>
              <a:rPr lang="en-US" sz="4400" dirty="0" smtClean="0"/>
              <a:t>Branch Representative in detail</a:t>
            </a:r>
          </a:p>
          <a:p>
            <a:pPr marL="385763" indent="-385763">
              <a:buAutoNum type="arabicPeriod"/>
            </a:pPr>
            <a:r>
              <a:rPr lang="en-US" sz="4400" dirty="0" smtClean="0"/>
              <a:t>Use-Cases</a:t>
            </a:r>
            <a:endParaRPr lang="en-US" sz="4400" dirty="0" smtClean="0"/>
          </a:p>
          <a:p>
            <a:pPr marL="385763" indent="-385763">
              <a:buAutoNum type="arabicPeriod"/>
            </a:pPr>
            <a:r>
              <a:rPr lang="en-US" sz="4400" dirty="0" smtClean="0"/>
              <a:t>Testing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3845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Design overzicht - Elementen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731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Design overzicht -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112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Inleiding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385763" indent="-385763">
              <a:buAutoNum type="arabicPeriod"/>
            </a:pPr>
            <a:r>
              <a:rPr lang="en-US" sz="4400" dirty="0" smtClean="0"/>
              <a:t>Refactoring </a:t>
            </a:r>
            <a:r>
              <a:rPr lang="en-US" sz="4400" dirty="0" err="1" smtClean="0"/>
              <a:t>iteratie</a:t>
            </a:r>
            <a:r>
              <a:rPr lang="en-US" sz="4400" dirty="0" smtClean="0"/>
              <a:t> 2</a:t>
            </a:r>
          </a:p>
          <a:p>
            <a:pPr marL="385763" indent="-385763">
              <a:buAutoNum type="arabicPeriod"/>
            </a:pPr>
            <a:r>
              <a:rPr lang="en-US" sz="4400" dirty="0" smtClean="0"/>
              <a:t>Design </a:t>
            </a:r>
            <a:r>
              <a:rPr lang="en-US" sz="4400" dirty="0" err="1" smtClean="0"/>
              <a:t>overzicht</a:t>
            </a:r>
            <a:endParaRPr lang="en-US" sz="4400" dirty="0" smtClean="0"/>
          </a:p>
          <a:p>
            <a:pPr marL="385763" indent="-385763">
              <a:buAutoNum type="arabicPeriod"/>
            </a:pPr>
            <a:r>
              <a:rPr lang="en-US" sz="4400" b="1" dirty="0" smtClean="0"/>
              <a:t>Branch Representative in detail</a:t>
            </a:r>
          </a:p>
          <a:p>
            <a:pPr marL="385763" indent="-385763">
              <a:buAutoNum type="arabicPeriod"/>
            </a:pPr>
            <a:r>
              <a:rPr lang="en-US" sz="4400" dirty="0" smtClean="0"/>
              <a:t>Use-Cases</a:t>
            </a:r>
            <a:endParaRPr lang="en-US" sz="4400" dirty="0" smtClean="0"/>
          </a:p>
          <a:p>
            <a:pPr marL="385763" indent="-385763">
              <a:buAutoNum type="arabicPeriod"/>
            </a:pPr>
            <a:r>
              <a:rPr lang="en-US" sz="4400" dirty="0" smtClean="0"/>
              <a:t>Testing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3476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</TotalTime>
  <Words>145</Words>
  <Application>Microsoft Office PowerPoint</Application>
  <PresentationFormat>On-screen Show (4:3)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SWOP – TaskMan iteratie 3</vt:lpstr>
      <vt:lpstr>Inleiding</vt:lpstr>
      <vt:lpstr>Inleiding</vt:lpstr>
      <vt:lpstr>Refactoring Iteratie 2 - Exceptions</vt:lpstr>
      <vt:lpstr>Refactoring Iteratie 2 - Protected</vt:lpstr>
      <vt:lpstr>Inleiding</vt:lpstr>
      <vt:lpstr>Design overzicht - Elementen</vt:lpstr>
      <vt:lpstr>Design overzicht - Classes</vt:lpstr>
      <vt:lpstr>Inleiding</vt:lpstr>
      <vt:lpstr>Branch Representative - Proxies</vt:lpstr>
      <vt:lpstr>Branch Representative - Buffer</vt:lpstr>
      <vt:lpstr>Inleiding</vt:lpstr>
      <vt:lpstr>HEEL VEEL PRENTJES</vt:lpstr>
      <vt:lpstr>Inleiding</vt:lpstr>
      <vt:lpstr>Testing - Testsuite</vt:lpstr>
      <vt:lpstr>Werkverdeling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– TaskMan iteratie 1</dc:title>
  <dc:creator>Vincent</dc:creator>
  <cp:lastModifiedBy>Vincent</cp:lastModifiedBy>
  <cp:revision>49</cp:revision>
  <dcterms:created xsi:type="dcterms:W3CDTF">2015-03-18T15:31:56Z</dcterms:created>
  <dcterms:modified xsi:type="dcterms:W3CDTF">2015-06-03T15:12:19Z</dcterms:modified>
</cp:coreProperties>
</file>