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69" r:id="rId7"/>
    <p:sldId id="271" r:id="rId8"/>
    <p:sldId id="272" r:id="rId9"/>
    <p:sldId id="273" r:id="rId10"/>
    <p:sldId id="274" r:id="rId11"/>
    <p:sldId id="270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- Resources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32" y="1371600"/>
            <a:ext cx="7006429" cy="5205413"/>
          </a:xfrm>
        </p:spPr>
      </p:pic>
    </p:spTree>
    <p:extLst>
      <p:ext uri="{BB962C8B-B14F-4D97-AF65-F5344CB8AC3E}">
        <p14:creationId xmlns:p14="http://schemas.microsoft.com/office/powerpoint/2010/main" val="161154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Domein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?/40/12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?/10/10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78" y="1119973"/>
            <a:ext cx="3062793" cy="554684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Memento </a:t>
            </a:r>
            <a:r>
              <a:rPr lang="nl-BE" dirty="0" err="1" smtClean="0"/>
              <a:t>CareTaker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05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1" y="1208313"/>
            <a:ext cx="7605920" cy="551565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- State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702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Views &amp; Planning</a:t>
            </a:r>
            <a:endParaRPr lang="nl-BE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" y="1518557"/>
            <a:ext cx="9070781" cy="4319916"/>
          </a:xfrm>
        </p:spPr>
      </p:pic>
    </p:spTree>
    <p:extLst>
      <p:ext uri="{BB962C8B-B14F-4D97-AF65-F5344CB8AC3E}">
        <p14:creationId xmlns:p14="http://schemas.microsoft.com/office/powerpoint/2010/main" val="22682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92</Words>
  <Application>Microsoft Office PowerPoint</Application>
  <PresentationFormat>Diavoorstelling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Het Design – overzicht</vt:lpstr>
      <vt:lpstr>Het Design – Memento CareTaker</vt:lpstr>
      <vt:lpstr>Het Design - State</vt:lpstr>
      <vt:lpstr>Het Design – Views &amp; Planning</vt:lpstr>
      <vt:lpstr>Het Design - Resources</vt:lpstr>
      <vt:lpstr>Het Domein</vt:lpstr>
      <vt:lpstr>Testing - Testsuite</vt:lpstr>
      <vt:lpstr>Werkverdeling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Joran</cp:lastModifiedBy>
  <cp:revision>28</cp:revision>
  <dcterms:created xsi:type="dcterms:W3CDTF">2015-03-18T15:31:56Z</dcterms:created>
  <dcterms:modified xsi:type="dcterms:W3CDTF">2015-05-03T08:54:05Z</dcterms:modified>
</cp:coreProperties>
</file>