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67" r:id="rId5"/>
    <p:sldId id="266" r:id="rId6"/>
    <p:sldId id="271" r:id="rId7"/>
    <p:sldId id="272" r:id="rId8"/>
    <p:sldId id="273" r:id="rId9"/>
    <p:sldId id="274" r:id="rId10"/>
    <p:sldId id="269" r:id="rId11"/>
    <p:sldId id="270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44"/>
            <a:ext cx="9144000" cy="37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95" y="1699022"/>
            <a:ext cx="7599406" cy="17907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5400" b="1" u="sng" dirty="0" err="1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err="1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smtClean="0">
                <a:ln w="19050">
                  <a:solidFill>
                    <a:schemeClr val="bg1"/>
                  </a:solidFill>
                </a:ln>
              </a:rPr>
              <a:t>2</a:t>
            </a:r>
            <a:endParaRPr lang="en-US" sz="54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30208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overzicht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" y="1690689"/>
            <a:ext cx="8939316" cy="4386805"/>
          </a:xfrm>
        </p:spPr>
      </p:pic>
    </p:spTree>
    <p:extLst>
      <p:ext uri="{BB962C8B-B14F-4D97-AF65-F5344CB8AC3E}">
        <p14:creationId xmlns:p14="http://schemas.microsoft.com/office/powerpoint/2010/main" val="3547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Domein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Testing - Testsuite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3" y="2541566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4500" i="1" dirty="0"/>
          </a:p>
          <a:p>
            <a:pPr marL="0" indent="0" algn="ctr">
              <a:buNone/>
            </a:pPr>
            <a:r>
              <a:rPr lang="nl-BE" sz="4500" i="1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Werkverdeling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1800" dirty="0"/>
              <a:t>Vincent Van Gestel: </a:t>
            </a:r>
            <a:r>
              <a:rPr lang="nl-BE" sz="1800" u="sng" dirty="0" smtClean="0"/>
              <a:t>Wildcard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 smtClean="0"/>
              <a:t>	70/40/12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Joran </a:t>
            </a:r>
            <a:r>
              <a:rPr lang="nl-BE" sz="1800" dirty="0"/>
              <a:t>Van de Woestijne: </a:t>
            </a:r>
            <a:r>
              <a:rPr lang="nl-BE" sz="1800" u="sng" dirty="0" smtClean="0"/>
              <a:t>Domain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70/?/?</a:t>
            </a:r>
            <a:endParaRPr lang="nl-BE" sz="1400" dirty="0"/>
          </a:p>
          <a:p>
            <a:pPr>
              <a:buFontTx/>
              <a:buChar char="-"/>
            </a:pPr>
            <a:r>
              <a:rPr lang="nl-BE" sz="1800" dirty="0" smtClean="0"/>
              <a:t>Tim </a:t>
            </a:r>
            <a:r>
              <a:rPr lang="nl-BE" sz="1800" dirty="0"/>
              <a:t>Van Den Broecke: </a:t>
            </a:r>
            <a:r>
              <a:rPr lang="nl-BE" sz="1800" u="sng" dirty="0" smtClean="0"/>
              <a:t>Design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70/?/?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Eli </a:t>
            </a:r>
            <a:r>
              <a:rPr lang="nl-BE" sz="1800" dirty="0"/>
              <a:t>Vangrieken: </a:t>
            </a:r>
            <a:r>
              <a:rPr lang="nl-BE" sz="1800" u="sng" dirty="0" err="1" smtClean="0"/>
              <a:t>Testing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70/?/?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500" dirty="0" smtClean="0"/>
              <a:t>Refactoring </a:t>
            </a:r>
            <a:r>
              <a:rPr lang="en-US" sz="4500" dirty="0" err="1" smtClean="0"/>
              <a:t>iteratie</a:t>
            </a:r>
            <a:r>
              <a:rPr lang="en-US" sz="4500" dirty="0" smtClean="0"/>
              <a:t> 1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 smtClean="0"/>
              <a:t>Design </a:t>
            </a:r>
            <a:r>
              <a:rPr lang="en-US" sz="4500" dirty="0" err="1" smtClean="0"/>
              <a:t>overzicht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/>
              <a:t>Domain strength</a:t>
            </a:r>
          </a:p>
          <a:p>
            <a:pPr marL="385763" indent="-385763">
              <a:buAutoNum type="arabicPeriod"/>
            </a:pPr>
            <a:r>
              <a:rPr lang="en-US" sz="45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540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State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T-Man file updates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8474"/>
            <a:ext cx="7801337" cy="5165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650" y="1489959"/>
            <a:ext cx="3682920" cy="671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46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T-Man file updates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18474"/>
            <a:ext cx="7801337" cy="51656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49" y="4927640"/>
            <a:ext cx="4533659" cy="593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86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T-Man file updates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762"/>
          <a:stretch/>
        </p:blipFill>
        <p:spPr>
          <a:xfrm>
            <a:off x="628650" y="1418294"/>
            <a:ext cx="7894113" cy="516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1237" y="3050604"/>
            <a:ext cx="6051564" cy="46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7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T-Man file updates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8294"/>
            <a:ext cx="7933793" cy="516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484654"/>
            <a:ext cx="5083456" cy="46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20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85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SWOP – TaskMan iteratie 2</vt:lpstr>
      <vt:lpstr>Inleiding</vt:lpstr>
      <vt:lpstr>Refactoring iteratie 1- Views</vt:lpstr>
      <vt:lpstr>Refactoring iteratie 1- State</vt:lpstr>
      <vt:lpstr>Refactoring iteratie 1- Observer</vt:lpstr>
      <vt:lpstr>T-Man file updates</vt:lpstr>
      <vt:lpstr>T-Man file updates</vt:lpstr>
      <vt:lpstr>T-Man file updates</vt:lpstr>
      <vt:lpstr>T-Man file updates</vt:lpstr>
      <vt:lpstr>Het Design – overzicht</vt:lpstr>
      <vt:lpstr>Het Domein</vt:lpstr>
      <vt:lpstr>Testing - Testsuite</vt:lpstr>
      <vt:lpstr>Werkverdeling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Vincent Van Gestel</cp:lastModifiedBy>
  <cp:revision>25</cp:revision>
  <dcterms:created xsi:type="dcterms:W3CDTF">2015-03-18T15:31:56Z</dcterms:created>
  <dcterms:modified xsi:type="dcterms:W3CDTF">2015-05-03T09:28:50Z</dcterms:modified>
</cp:coreProperties>
</file>