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8" r:id="rId4"/>
    <p:sldId id="267" r:id="rId5"/>
    <p:sldId id="266" r:id="rId6"/>
    <p:sldId id="269" r:id="rId7"/>
    <p:sldId id="270" r:id="rId8"/>
    <p:sldId id="27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6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9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5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8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2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4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9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1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881AF-D5BB-4084-90B0-553154920552}" type="datetimeFigureOut">
              <a:rPr lang="en-US" smtClean="0"/>
              <a:t>5/3/2015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12F9-BC75-4411-8E42-B9F7E4A84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6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44"/>
            <a:ext cx="9144000" cy="3716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595" y="1699022"/>
            <a:ext cx="7599406" cy="1790700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SWOP – </a:t>
            </a:r>
            <a:r>
              <a:rPr lang="en-US" sz="5400" b="1" u="sng" dirty="0" err="1">
                <a:ln w="19050">
                  <a:solidFill>
                    <a:schemeClr val="bg1"/>
                  </a:solidFill>
                </a:ln>
                <a:uFill>
                  <a:solidFill>
                    <a:schemeClr val="bg1"/>
                  </a:solidFill>
                </a:uFill>
              </a:rPr>
              <a:t>TaskMan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err="1">
                <a:ln w="19050">
                  <a:solidFill>
                    <a:schemeClr val="bg1"/>
                  </a:solidFill>
                </a:ln>
              </a:rPr>
              <a:t>iteratie</a:t>
            </a:r>
            <a:r>
              <a:rPr lang="en-US" sz="5400" b="1" dirty="0">
                <a:ln w="19050">
                  <a:solidFill>
                    <a:schemeClr val="bg1"/>
                  </a:solidFill>
                </a:ln>
              </a:rPr>
              <a:t> </a:t>
            </a:r>
            <a:r>
              <a:rPr lang="en-US" sz="5400" b="1" dirty="0" smtClean="0">
                <a:ln w="19050">
                  <a:solidFill>
                    <a:schemeClr val="bg1"/>
                  </a:solidFill>
                </a:ln>
              </a:rPr>
              <a:t>2</a:t>
            </a:r>
            <a:endParaRPr lang="en-US" sz="5400" b="1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8778"/>
            <a:ext cx="6858000" cy="1630208"/>
          </a:xfrm>
          <a:ln w="12700">
            <a:noFill/>
          </a:ln>
        </p:spPr>
        <p:txBody>
          <a:bodyPr>
            <a:noAutofit/>
          </a:bodyPr>
          <a:lstStyle/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Door Tim Van Den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Broecke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Joran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Van de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Woestijne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,</a:t>
            </a: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Vincent Van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Gestel</a:t>
            </a:r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  <a:p>
            <a:pPr algn="r"/>
            <a:r>
              <a:rPr lang="en-US" sz="2400" dirty="0">
                <a:ln w="12700">
                  <a:solidFill>
                    <a:schemeClr val="bg1"/>
                  </a:solidFill>
                </a:ln>
              </a:rPr>
              <a:t>Eli </a:t>
            </a:r>
            <a:r>
              <a:rPr lang="en-US" sz="2400" dirty="0" err="1">
                <a:ln w="12700">
                  <a:solidFill>
                    <a:schemeClr val="bg1"/>
                  </a:solidFill>
                </a:ln>
              </a:rPr>
              <a:t>Vangrieken</a:t>
            </a:r>
            <a:endParaRPr lang="en-US" sz="2400" dirty="0">
              <a:ln w="12700"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7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Werkverdeling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Format: (Estimated) group / individual / study</a:t>
            </a:r>
          </a:p>
          <a:p>
            <a:pPr>
              <a:buFontTx/>
              <a:buChar char="-"/>
            </a:pPr>
            <a:r>
              <a:rPr lang="nl-BE" sz="1800" dirty="0"/>
              <a:t>Vincent Van Gestel: </a:t>
            </a:r>
            <a:r>
              <a:rPr lang="nl-BE" sz="1800" u="sng" dirty="0" smtClean="0"/>
              <a:t>Wildcard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 smtClean="0"/>
              <a:t>	?/40/12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Joran </a:t>
            </a:r>
            <a:r>
              <a:rPr lang="nl-BE" sz="1800" dirty="0"/>
              <a:t>Van de Woestijne: </a:t>
            </a:r>
            <a:r>
              <a:rPr lang="nl-BE" sz="1800" u="sng" dirty="0" smtClean="0"/>
              <a:t>Domain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400" dirty="0"/>
          </a:p>
          <a:p>
            <a:pPr>
              <a:buFontTx/>
              <a:buChar char="-"/>
            </a:pPr>
            <a:r>
              <a:rPr lang="nl-BE" sz="1800" dirty="0" smtClean="0"/>
              <a:t>Tim </a:t>
            </a:r>
            <a:r>
              <a:rPr lang="nl-BE" sz="1800" dirty="0"/>
              <a:t>Van Den Broecke: </a:t>
            </a:r>
            <a:r>
              <a:rPr lang="nl-BE" sz="1800" u="sng" dirty="0" smtClean="0"/>
              <a:t>Design</a:t>
            </a:r>
            <a:r>
              <a:rPr lang="nl-BE" sz="1800" dirty="0" smtClean="0"/>
              <a:t> </a:t>
            </a:r>
            <a:r>
              <a:rPr lang="nl-BE" sz="1800" dirty="0"/>
              <a:t>coordinator now,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800" dirty="0"/>
          </a:p>
          <a:p>
            <a:pPr>
              <a:buFontTx/>
              <a:buChar char="-"/>
            </a:pPr>
            <a:r>
              <a:rPr lang="nl-BE" sz="1800" dirty="0" smtClean="0"/>
              <a:t>Eli </a:t>
            </a:r>
            <a:r>
              <a:rPr lang="nl-BE" sz="1800" dirty="0"/>
              <a:t>Vangrieken: </a:t>
            </a:r>
            <a:r>
              <a:rPr lang="nl-BE" sz="1800" u="sng" dirty="0" err="1" smtClean="0"/>
              <a:t>Testing</a:t>
            </a:r>
            <a:r>
              <a:rPr lang="nl-BE" sz="1800" dirty="0" smtClean="0"/>
              <a:t> </a:t>
            </a:r>
            <a:r>
              <a:rPr lang="nl-BE" sz="1800" dirty="0" err="1" smtClean="0"/>
              <a:t>coordinator</a:t>
            </a:r>
            <a:r>
              <a:rPr lang="nl-BE" sz="1800" dirty="0" smtClean="0"/>
              <a:t> </a:t>
            </a:r>
            <a:r>
              <a:rPr lang="nl-BE" sz="1800" dirty="0" err="1" smtClean="0"/>
              <a:t>now</a:t>
            </a:r>
            <a:r>
              <a:rPr lang="nl-BE" sz="1800" dirty="0"/>
              <a:t>, </a:t>
            </a:r>
            <a:r>
              <a:rPr lang="nl-BE" sz="1800" dirty="0" smtClean="0"/>
              <a:t>? Next</a:t>
            </a:r>
          </a:p>
          <a:p>
            <a:pPr marL="0" indent="0">
              <a:buNone/>
            </a:pPr>
            <a:r>
              <a:rPr lang="nl-BE" sz="1800" dirty="0"/>
              <a:t>	</a:t>
            </a:r>
            <a:r>
              <a:rPr lang="nl-BE" sz="1800" dirty="0" smtClean="0"/>
              <a:t>?/?/?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3092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Inleiding</a:t>
            </a:r>
            <a:endParaRPr lang="en-US" sz="4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AutoNum type="arabicPeriod"/>
            </a:pPr>
            <a:r>
              <a:rPr lang="en-US" sz="4500" dirty="0" smtClean="0"/>
              <a:t>Refactoring </a:t>
            </a:r>
            <a:r>
              <a:rPr lang="en-US" sz="4500" dirty="0" err="1" smtClean="0"/>
              <a:t>iteratie</a:t>
            </a:r>
            <a:r>
              <a:rPr lang="en-US" sz="4500" dirty="0" smtClean="0"/>
              <a:t> 1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 smtClean="0"/>
              <a:t>Design </a:t>
            </a:r>
            <a:r>
              <a:rPr lang="en-US" sz="4500" dirty="0" err="1" smtClean="0"/>
              <a:t>overzicht</a:t>
            </a:r>
            <a:endParaRPr lang="en-US" sz="4500" dirty="0"/>
          </a:p>
          <a:p>
            <a:pPr marL="385763" indent="-385763">
              <a:buAutoNum type="arabicPeriod"/>
            </a:pPr>
            <a:r>
              <a:rPr lang="en-US" sz="4500" dirty="0"/>
              <a:t>Domain strength</a:t>
            </a:r>
          </a:p>
          <a:p>
            <a:pPr marL="385763" indent="-385763">
              <a:buAutoNum type="arabicPeriod"/>
            </a:pPr>
            <a:r>
              <a:rPr lang="en-US" sz="45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54028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90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State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02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Refactoring</a:t>
            </a:r>
            <a:r>
              <a:rPr lang="nl-BE" dirty="0" smtClean="0"/>
              <a:t> iteratie 1- </a:t>
            </a:r>
            <a:r>
              <a:rPr lang="nl-BE" dirty="0" err="1" smtClean="0"/>
              <a:t>Observer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3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Het Design – overzicht</a:t>
            </a:r>
            <a:endParaRPr lang="nl-B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" y="1690689"/>
            <a:ext cx="8939316" cy="4386805"/>
          </a:xfrm>
        </p:spPr>
      </p:pic>
    </p:spTree>
    <p:extLst>
      <p:ext uri="{BB962C8B-B14F-4D97-AF65-F5344CB8AC3E}">
        <p14:creationId xmlns:p14="http://schemas.microsoft.com/office/powerpoint/2010/main" val="3547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Het </a:t>
            </a:r>
            <a:r>
              <a:rPr lang="nl-BE" sz="4800" dirty="0"/>
              <a:t>Domein – </a:t>
            </a:r>
            <a:r>
              <a:rPr lang="nl-BE" sz="4800" dirty="0" smtClean="0"/>
              <a:t>Uitbreidbaarheid</a:t>
            </a:r>
            <a:endParaRPr lang="nl-B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4500" b="1" dirty="0" smtClean="0"/>
              <a:t>Resources</a:t>
            </a:r>
            <a:r>
              <a:rPr lang="nl-BE" sz="4500" dirty="0" smtClean="0"/>
              <a:t> zijn zeer </a:t>
            </a:r>
            <a:r>
              <a:rPr lang="nl-BE" sz="4500" b="1" dirty="0" smtClean="0"/>
              <a:t>Generiek</a:t>
            </a:r>
          </a:p>
          <a:p>
            <a:pPr marL="0" indent="0">
              <a:buNone/>
            </a:pPr>
            <a:endParaRPr lang="nl-BE" sz="4500" b="1" dirty="0"/>
          </a:p>
          <a:p>
            <a:pPr marL="0" indent="0">
              <a:buNone/>
            </a:pPr>
            <a:endParaRPr lang="nl-BE" sz="45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450" y="2515969"/>
            <a:ext cx="6320883" cy="42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800" dirty="0" smtClean="0"/>
              <a:t>Het Domein – Robuustheid</a:t>
            </a:r>
            <a:endParaRPr lang="nl-BE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4500" b="1" dirty="0" smtClean="0"/>
              <a:t>Low </a:t>
            </a:r>
            <a:r>
              <a:rPr lang="nl-BE" sz="4500" b="1" dirty="0" err="1" smtClean="0"/>
              <a:t>coupling</a:t>
            </a:r>
            <a:endParaRPr lang="nl-BE" sz="4500" b="1" dirty="0" smtClean="0"/>
          </a:p>
          <a:p>
            <a:pPr marL="0" indent="0">
              <a:buNone/>
            </a:pPr>
            <a:r>
              <a:rPr lang="nl-BE" sz="4500" dirty="0" smtClean="0"/>
              <a:t>	Systeem afscherming door 	views</a:t>
            </a:r>
            <a:endParaRPr lang="nl-BE" sz="4500" dirty="0"/>
          </a:p>
          <a:p>
            <a:pPr marL="0" indent="0">
              <a:buNone/>
            </a:pPr>
            <a:r>
              <a:rPr lang="nl-BE" sz="4500" b="1" dirty="0" smtClean="0"/>
              <a:t>Plan </a:t>
            </a:r>
            <a:r>
              <a:rPr lang="nl-BE" sz="4500" b="1" dirty="0" err="1" smtClean="0"/>
              <a:t>task</a:t>
            </a:r>
            <a:r>
              <a:rPr lang="nl-BE" sz="4500" b="1" dirty="0" smtClean="0"/>
              <a:t> </a:t>
            </a:r>
            <a:r>
              <a:rPr lang="nl-BE" sz="4500" b="1" dirty="0" err="1" smtClean="0"/>
              <a:t>use</a:t>
            </a:r>
            <a:r>
              <a:rPr lang="nl-BE" sz="4500" b="1" dirty="0" smtClean="0"/>
              <a:t>-case</a:t>
            </a:r>
          </a:p>
          <a:p>
            <a:pPr marL="0" indent="0">
              <a:buNone/>
            </a:pPr>
            <a:r>
              <a:rPr lang="nl-BE" sz="4500" dirty="0" smtClean="0"/>
              <a:t>	Systeem suggesties altijd 	veilig</a:t>
            </a:r>
          </a:p>
        </p:txBody>
      </p:sp>
    </p:spTree>
    <p:extLst>
      <p:ext uri="{BB962C8B-B14F-4D97-AF65-F5344CB8AC3E}">
        <p14:creationId xmlns:p14="http://schemas.microsoft.com/office/powerpoint/2010/main" val="191850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500" dirty="0"/>
              <a:t>Testing - Testsuite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53" y="2541566"/>
            <a:ext cx="7886700" cy="32635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BE" sz="4500" i="1" dirty="0"/>
          </a:p>
          <a:p>
            <a:pPr marL="0" indent="0" algn="ctr">
              <a:buNone/>
            </a:pPr>
            <a:r>
              <a:rPr lang="nl-BE" sz="4500" i="1" dirty="0"/>
              <a:t>Demonstratie</a:t>
            </a:r>
          </a:p>
        </p:txBody>
      </p:sp>
    </p:spTree>
    <p:extLst>
      <p:ext uri="{BB962C8B-B14F-4D97-AF65-F5344CB8AC3E}">
        <p14:creationId xmlns:p14="http://schemas.microsoft.com/office/powerpoint/2010/main" val="8751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85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SWOP – TaskMan iteratie 2</vt:lpstr>
      <vt:lpstr>Inleiding</vt:lpstr>
      <vt:lpstr>Refactoring iteratie 1- Views</vt:lpstr>
      <vt:lpstr>Refactoring iteratie 1- State</vt:lpstr>
      <vt:lpstr>Refactoring iteratie 1- Observer</vt:lpstr>
      <vt:lpstr>Het Design – overzicht</vt:lpstr>
      <vt:lpstr>Het Domein – Uitbreidbaarheid</vt:lpstr>
      <vt:lpstr>Het Domein – Robuustheid</vt:lpstr>
      <vt:lpstr>Testing - Testsuite</vt:lpstr>
      <vt:lpstr>Werkverdeling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SWOP – TaskMan iteratie 1</dc:title>
  <dc:creator>Vincent</dc:creator>
  <cp:lastModifiedBy>Vincent Van Gestel</cp:lastModifiedBy>
  <cp:revision>26</cp:revision>
  <dcterms:created xsi:type="dcterms:W3CDTF">2015-03-18T15:31:56Z</dcterms:created>
  <dcterms:modified xsi:type="dcterms:W3CDTF">2015-05-03T10:45:24Z</dcterms:modified>
</cp:coreProperties>
</file>