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71" r:id="rId7"/>
    <p:sldId id="272" r:id="rId8"/>
    <p:sldId id="273" r:id="rId9"/>
    <p:sldId id="274" r:id="rId10"/>
    <p:sldId id="269" r:id="rId11"/>
    <p:sldId id="270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Domein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</a:t>
            </a:r>
            <a:r>
              <a:rPr lang="nl-BE" sz="1800" dirty="0" smtClean="0"/>
              <a:t>70/40/12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70/?/?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T-Man file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8474"/>
            <a:ext cx="7801337" cy="5165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650" y="1489959"/>
            <a:ext cx="3682920" cy="67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46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T-Man file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18474"/>
            <a:ext cx="7801337" cy="51656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49" y="4927640"/>
            <a:ext cx="4533659" cy="593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6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T-Man file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762"/>
          <a:stretch/>
        </p:blipFill>
        <p:spPr>
          <a:xfrm>
            <a:off x="628650" y="1418294"/>
            <a:ext cx="7894113" cy="516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1237" y="3050604"/>
            <a:ext cx="6051564" cy="46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7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T-Man file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8294"/>
            <a:ext cx="7933793" cy="516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484654"/>
            <a:ext cx="5083456" cy="46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20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85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T-Man file updates</vt:lpstr>
      <vt:lpstr>T-Man file updates</vt:lpstr>
      <vt:lpstr>T-Man file updates</vt:lpstr>
      <vt:lpstr>T-Man file updates</vt:lpstr>
      <vt:lpstr>Het Design – overzicht</vt:lpstr>
      <vt:lpstr>Het Domein</vt:lpstr>
      <vt:lpstr>Testing - Testsuite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 Van Gestel</cp:lastModifiedBy>
  <cp:revision>24</cp:revision>
  <dcterms:created xsi:type="dcterms:W3CDTF">2015-03-18T15:31:56Z</dcterms:created>
  <dcterms:modified xsi:type="dcterms:W3CDTF">2015-05-03T09:20:52Z</dcterms:modified>
</cp:coreProperties>
</file>