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61" r:id="rId13"/>
    <p:sldId id="271" r:id="rId14"/>
    <p:sldId id="275" r:id="rId15"/>
    <p:sldId id="272" r:id="rId16"/>
    <p:sldId id="273" r:id="rId17"/>
    <p:sldId id="274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92"/>
            <a:ext cx="12192000" cy="4954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459" y="1122363"/>
            <a:ext cx="10132541" cy="2387600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 smtClean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7200" b="1" u="sng" dirty="0" err="1" smtClean="0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7200" b="1" dirty="0" smtClean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7200" b="1" dirty="0" err="1" smtClean="0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7200" b="1" dirty="0" smtClean="0">
                <a:ln w="19050">
                  <a:solidFill>
                    <a:schemeClr val="bg1"/>
                  </a:solidFill>
                </a:ln>
              </a:rPr>
              <a:t> 1</a:t>
            </a:r>
            <a:endParaRPr lang="en-US" sz="72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73611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3200" dirty="0" smtClean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3200" dirty="0" smtClean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3200" dirty="0" err="1" smtClean="0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32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</a:t>
            </a:r>
            <a:r>
              <a:rPr lang="en-US" sz="6000" dirty="0" err="1" smtClean="0"/>
              <a:t>domein</a:t>
            </a:r>
            <a:r>
              <a:rPr lang="en-US" sz="6000" dirty="0" smtClean="0"/>
              <a:t> – </a:t>
            </a:r>
            <a:r>
              <a:rPr lang="nl-BE" sz="6000" dirty="0" smtClean="0"/>
              <a:t>Uitbreidbaarheid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4400" dirty="0" smtClean="0"/>
              <a:t>Gebruik van facade</a:t>
            </a:r>
          </a:p>
          <a:p>
            <a:pPr marL="0" indent="0">
              <a:buNone/>
            </a:pPr>
            <a:r>
              <a:rPr lang="nl-BE" sz="4400" dirty="0"/>
              <a:t>	</a:t>
            </a:r>
            <a:r>
              <a:rPr lang="nl-BE" sz="4400" dirty="0" smtClean="0"/>
              <a:t>UI onafhankelijk van het systeem</a:t>
            </a:r>
          </a:p>
          <a:p>
            <a:pPr marL="0" indent="0">
              <a:buNone/>
            </a:pPr>
            <a:endParaRPr lang="nl-BE" sz="4400" dirty="0" smtClean="0"/>
          </a:p>
          <a:p>
            <a:pPr marL="0" indent="0">
              <a:buNone/>
            </a:pPr>
            <a:r>
              <a:rPr lang="nl-BE" sz="4400" dirty="0" smtClean="0"/>
              <a:t>Aanpassingen kunnen zeer lokaal gebeuren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2732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</a:t>
            </a:r>
            <a:r>
              <a:rPr lang="en-US" sz="6000" dirty="0" err="1" smtClean="0"/>
              <a:t>domein</a:t>
            </a:r>
            <a:r>
              <a:rPr lang="en-US" sz="6000" dirty="0" smtClean="0"/>
              <a:t> - </a:t>
            </a:r>
            <a:r>
              <a:rPr lang="nl-BE" sz="6000" dirty="0" smtClean="0"/>
              <a:t>Robuustheid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Grote </a:t>
            </a:r>
            <a:r>
              <a:rPr lang="en-US" sz="4400" dirty="0" err="1" smtClean="0"/>
              <a:t>nadruk</a:t>
            </a:r>
            <a:r>
              <a:rPr lang="en-US" sz="4400" dirty="0" smtClean="0"/>
              <a:t> op </a:t>
            </a:r>
            <a:r>
              <a:rPr lang="en-US" sz="4400" dirty="0" err="1" smtClean="0"/>
              <a:t>defensiviteit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null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 smtClean="0"/>
              <a:t>correcte</a:t>
            </a:r>
            <a:r>
              <a:rPr lang="en-US" sz="4400" dirty="0" smtClean="0"/>
              <a:t> identifiers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 smtClean="0"/>
              <a:t>geen</a:t>
            </a:r>
            <a:r>
              <a:rPr lang="en-US" sz="4400" dirty="0" smtClean="0"/>
              <a:t> </a:t>
            </a:r>
            <a:r>
              <a:rPr lang="en-US" sz="4400" dirty="0" err="1" smtClean="0"/>
              <a:t>inconsistentie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3808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1</a:t>
            </a:r>
            <a:endParaRPr lang="nl-BE" sz="6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5985"/>
            <a:ext cx="9294341" cy="5267713"/>
          </a:xfrm>
        </p:spPr>
      </p:pic>
    </p:spTree>
    <p:extLst>
      <p:ext uri="{BB962C8B-B14F-4D97-AF65-F5344CB8AC3E}">
        <p14:creationId xmlns:p14="http://schemas.microsoft.com/office/powerpoint/2010/main" val="42266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1 vervolg</a:t>
            </a:r>
            <a:endParaRPr lang="nl-BE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0" y="1463161"/>
            <a:ext cx="9458959" cy="5234706"/>
          </a:xfrm>
        </p:spPr>
      </p:pic>
    </p:spTree>
    <p:extLst>
      <p:ext uri="{BB962C8B-B14F-4D97-AF65-F5344CB8AC3E}">
        <p14:creationId xmlns:p14="http://schemas.microsoft.com/office/powerpoint/2010/main" val="29334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2</a:t>
            </a:r>
            <a:endParaRPr lang="nl-BE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3" y="1433140"/>
            <a:ext cx="10923914" cy="4926471"/>
          </a:xfrm>
        </p:spPr>
      </p:pic>
    </p:spTree>
    <p:extLst>
      <p:ext uri="{BB962C8B-B14F-4D97-AF65-F5344CB8AC3E}">
        <p14:creationId xmlns:p14="http://schemas.microsoft.com/office/powerpoint/2010/main" val="15191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3</a:t>
            </a:r>
            <a:endParaRPr lang="nl-BE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4" y="1615825"/>
            <a:ext cx="11248891" cy="4504887"/>
          </a:xfrm>
        </p:spPr>
      </p:pic>
    </p:spTree>
    <p:extLst>
      <p:ext uri="{BB962C8B-B14F-4D97-AF65-F5344CB8AC3E}">
        <p14:creationId xmlns:p14="http://schemas.microsoft.com/office/powerpoint/2010/main" val="36283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4</a:t>
            </a:r>
            <a:endParaRPr lang="nl-BE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2" y="1946918"/>
            <a:ext cx="11634455" cy="3160541"/>
          </a:xfrm>
        </p:spPr>
      </p:pic>
    </p:spTree>
    <p:extLst>
      <p:ext uri="{BB962C8B-B14F-4D97-AF65-F5344CB8AC3E}">
        <p14:creationId xmlns:p14="http://schemas.microsoft.com/office/powerpoint/2010/main" val="3768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Testing – </a:t>
            </a:r>
            <a:r>
              <a:rPr lang="nl-BE" sz="6000" dirty="0" smtClean="0"/>
              <a:t>Use Case 5</a:t>
            </a:r>
            <a:endParaRPr lang="nl-BE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7" y="1482812"/>
            <a:ext cx="11712826" cy="5181600"/>
          </a:xfrm>
        </p:spPr>
      </p:pic>
    </p:spTree>
    <p:extLst>
      <p:ext uri="{BB962C8B-B14F-4D97-AF65-F5344CB8AC3E}">
        <p14:creationId xmlns:p14="http://schemas.microsoft.com/office/powerpoint/2010/main" val="1317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Testing - Testsuite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1" y="224575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6000" i="1" dirty="0" smtClean="0"/>
          </a:p>
          <a:p>
            <a:pPr marL="0" indent="0" algn="ctr">
              <a:buNone/>
            </a:pPr>
            <a:r>
              <a:rPr lang="nl-BE" sz="6000" i="1" dirty="0" smtClean="0"/>
              <a:t>Demonstratie</a:t>
            </a:r>
            <a:endParaRPr lang="nl-BE" sz="6000" i="1" dirty="0"/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Toekomstige aanpassingen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4400" dirty="0" smtClean="0"/>
              <a:t>Tijdsberekening verbeteren</a:t>
            </a:r>
          </a:p>
          <a:p>
            <a:pPr marL="0" indent="0">
              <a:buNone/>
            </a:pPr>
            <a:endParaRPr lang="nl-BE" sz="4400" dirty="0" smtClean="0"/>
          </a:p>
          <a:p>
            <a:pPr marL="0" indent="0">
              <a:buNone/>
            </a:pPr>
            <a:r>
              <a:rPr lang="nl-BE" sz="4400" dirty="0" smtClean="0"/>
              <a:t>Hierarchie toevoegen aan Task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832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Inleiding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6000" dirty="0" smtClean="0"/>
              <a:t>High level design</a:t>
            </a:r>
          </a:p>
          <a:p>
            <a:pPr marL="514350" indent="-514350">
              <a:buAutoNum type="arabicPeriod"/>
            </a:pPr>
            <a:r>
              <a:rPr lang="en-US" sz="6000" dirty="0" smtClean="0"/>
              <a:t>Detail design</a:t>
            </a:r>
          </a:p>
          <a:p>
            <a:pPr marL="514350" indent="-514350">
              <a:buAutoNum type="arabicPeriod"/>
            </a:pPr>
            <a:r>
              <a:rPr lang="en-US" sz="6000" dirty="0" smtClean="0"/>
              <a:t>Domain strength</a:t>
            </a:r>
          </a:p>
          <a:p>
            <a:pPr marL="514350" indent="-514350">
              <a:buAutoNum type="arabicPeriod"/>
            </a:pPr>
            <a:r>
              <a:rPr lang="en-US" sz="6000" dirty="0" smtClean="0"/>
              <a:t>Testing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Werkverdeling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2400" dirty="0" smtClean="0"/>
              <a:t>Vincent Van Gestel: </a:t>
            </a:r>
            <a:r>
              <a:rPr lang="nl-BE" sz="2400" u="sng" dirty="0" smtClean="0"/>
              <a:t>Domain</a:t>
            </a:r>
            <a:r>
              <a:rPr lang="nl-BE" sz="2400" dirty="0" smtClean="0"/>
              <a:t> coordinator now, wildcard next</a:t>
            </a:r>
          </a:p>
          <a:p>
            <a:pPr marL="457200" lvl="1" indent="0">
              <a:buNone/>
            </a:pPr>
            <a:r>
              <a:rPr lang="nl-BE" dirty="0" smtClean="0"/>
              <a:t>45 / 20 / 5</a:t>
            </a:r>
          </a:p>
          <a:p>
            <a:pPr>
              <a:buFontTx/>
              <a:buChar char="-"/>
            </a:pPr>
            <a:r>
              <a:rPr lang="nl-BE" sz="2400" dirty="0" smtClean="0"/>
              <a:t>Joran Van de Woestijne: </a:t>
            </a:r>
            <a:r>
              <a:rPr lang="nl-BE" sz="2400" u="sng" dirty="0" smtClean="0"/>
              <a:t>Design</a:t>
            </a:r>
            <a:r>
              <a:rPr lang="nl-BE" sz="2400" dirty="0" smtClean="0"/>
              <a:t> coordinator now, Domain next</a:t>
            </a:r>
          </a:p>
          <a:p>
            <a:pPr marL="457200" lvl="1" indent="0">
              <a:buNone/>
            </a:pPr>
            <a:r>
              <a:rPr lang="nl-BE" dirty="0" smtClean="0"/>
              <a:t>45 / 15 / 10</a:t>
            </a:r>
          </a:p>
          <a:p>
            <a:pPr>
              <a:buFontTx/>
              <a:buChar char="-"/>
            </a:pPr>
            <a:r>
              <a:rPr lang="nl-BE" sz="2400" dirty="0" smtClean="0"/>
              <a:t>Tim Van Den Broecke: </a:t>
            </a:r>
            <a:r>
              <a:rPr lang="nl-BE" sz="2400" u="sng" dirty="0" smtClean="0"/>
              <a:t>Testing</a:t>
            </a:r>
            <a:r>
              <a:rPr lang="nl-BE" sz="2400" dirty="0" smtClean="0"/>
              <a:t> coordinator now, Design next</a:t>
            </a:r>
          </a:p>
          <a:p>
            <a:pPr marL="457200" lvl="1" indent="0">
              <a:buNone/>
            </a:pPr>
            <a:r>
              <a:rPr lang="nl-BE" dirty="0" smtClean="0"/>
              <a:t>45 / 10 / 2</a:t>
            </a:r>
          </a:p>
          <a:p>
            <a:pPr>
              <a:buFontTx/>
              <a:buChar char="-"/>
            </a:pPr>
            <a:r>
              <a:rPr lang="nl-BE" sz="2400" dirty="0" smtClean="0"/>
              <a:t>Eli Vangrieken: </a:t>
            </a:r>
            <a:r>
              <a:rPr lang="nl-BE" sz="2400" u="sng" dirty="0" smtClean="0"/>
              <a:t>wildcard</a:t>
            </a:r>
            <a:r>
              <a:rPr lang="nl-BE" sz="2400" dirty="0" smtClean="0"/>
              <a:t> now, Testing next</a:t>
            </a:r>
          </a:p>
          <a:p>
            <a:pPr marL="457200" lvl="1" indent="0">
              <a:buNone/>
            </a:pPr>
            <a:r>
              <a:rPr lang="nl-BE" dirty="0" smtClean="0"/>
              <a:t>45 / 15 / 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High level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91" y="1375719"/>
            <a:ext cx="9738417" cy="5298667"/>
          </a:xfrm>
        </p:spPr>
      </p:pic>
    </p:spTree>
    <p:extLst>
      <p:ext uri="{BB962C8B-B14F-4D97-AF65-F5344CB8AC3E}">
        <p14:creationId xmlns:p14="http://schemas.microsoft.com/office/powerpoint/2010/main" val="818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</a:t>
            </a:r>
            <a:r>
              <a:rPr lang="en-US" sz="6000" dirty="0" err="1" smtClean="0"/>
              <a:t>TaskMan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0" y="1789460"/>
            <a:ext cx="11397600" cy="3276810"/>
          </a:xfrm>
        </p:spPr>
      </p:pic>
    </p:spTree>
    <p:extLst>
      <p:ext uri="{BB962C8B-B14F-4D97-AF65-F5344CB8AC3E}">
        <p14:creationId xmlns:p14="http://schemas.microsoft.com/office/powerpoint/2010/main" val="4651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</a:t>
            </a:r>
            <a:r>
              <a:rPr lang="en-US" sz="6000" dirty="0" err="1" smtClean="0"/>
              <a:t>TaskMan</a:t>
            </a:r>
            <a:r>
              <a:rPr lang="en-US" sz="6000" dirty="0" smtClean="0"/>
              <a:t> (2)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93"/>
          <a:stretch/>
        </p:blipFill>
        <p:spPr>
          <a:xfrm>
            <a:off x="418070" y="1469453"/>
            <a:ext cx="9870989" cy="5105753"/>
          </a:xfrm>
        </p:spPr>
      </p:pic>
    </p:spTree>
    <p:extLst>
      <p:ext uri="{BB962C8B-B14F-4D97-AF65-F5344CB8AC3E}">
        <p14:creationId xmlns:p14="http://schemas.microsoft.com/office/powerpoint/2010/main" val="1917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Project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7" y="1463160"/>
            <a:ext cx="11446562" cy="4855262"/>
          </a:xfrm>
        </p:spPr>
      </p:pic>
    </p:spTree>
    <p:extLst>
      <p:ext uri="{BB962C8B-B14F-4D97-AF65-F5344CB8AC3E}">
        <p14:creationId xmlns:p14="http://schemas.microsoft.com/office/powerpoint/2010/main" val="169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Project (2)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72"/>
          <a:stretch/>
        </p:blipFill>
        <p:spPr>
          <a:xfrm>
            <a:off x="838200" y="1492920"/>
            <a:ext cx="6056870" cy="5179414"/>
          </a:xfrm>
        </p:spPr>
      </p:pic>
    </p:spTree>
    <p:extLst>
      <p:ext uri="{BB962C8B-B14F-4D97-AF65-F5344CB8AC3E}">
        <p14:creationId xmlns:p14="http://schemas.microsoft.com/office/powerpoint/2010/main" val="35107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Task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7"/>
          <a:stretch/>
        </p:blipFill>
        <p:spPr>
          <a:xfrm>
            <a:off x="838200" y="1449402"/>
            <a:ext cx="9541476" cy="5071253"/>
          </a:xfrm>
        </p:spPr>
      </p:pic>
    </p:spTree>
    <p:extLst>
      <p:ext uri="{BB962C8B-B14F-4D97-AF65-F5344CB8AC3E}">
        <p14:creationId xmlns:p14="http://schemas.microsoft.com/office/powerpoint/2010/main" val="31376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design – Detail Task (2)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1" y="2279465"/>
            <a:ext cx="11477172" cy="2877421"/>
          </a:xfrm>
        </p:spPr>
      </p:pic>
    </p:spTree>
    <p:extLst>
      <p:ext uri="{BB962C8B-B14F-4D97-AF65-F5344CB8AC3E}">
        <p14:creationId xmlns:p14="http://schemas.microsoft.com/office/powerpoint/2010/main" val="27380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SWOP – TaskMan iteratie 1</vt:lpstr>
      <vt:lpstr>Inleiding</vt:lpstr>
      <vt:lpstr>Het design – High level</vt:lpstr>
      <vt:lpstr>Het design – Detail TaskMan</vt:lpstr>
      <vt:lpstr>Het design – Detail TaskMan (2)</vt:lpstr>
      <vt:lpstr>Het design – Detail Project</vt:lpstr>
      <vt:lpstr>Het design – Detail Project (2)</vt:lpstr>
      <vt:lpstr>Het design – Detail Task</vt:lpstr>
      <vt:lpstr>Het design – Detail Task (2)</vt:lpstr>
      <vt:lpstr>Het domein – Uitbreidbaarheid</vt:lpstr>
      <vt:lpstr>Het domein - Robuustheid</vt:lpstr>
      <vt:lpstr>Testing – Use Case 1</vt:lpstr>
      <vt:lpstr>Testing – Use Case 1 vervolg</vt:lpstr>
      <vt:lpstr>Testing – Use Case 2</vt:lpstr>
      <vt:lpstr>Testing – Use Case 3</vt:lpstr>
      <vt:lpstr>Testing – Use Case 4</vt:lpstr>
      <vt:lpstr>Testing – Use Case 5</vt:lpstr>
      <vt:lpstr>Testing - Testsuite</vt:lpstr>
      <vt:lpstr>Toekomstige aanpassingen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</cp:lastModifiedBy>
  <cp:revision>16</cp:revision>
  <dcterms:created xsi:type="dcterms:W3CDTF">2015-03-18T15:31:56Z</dcterms:created>
  <dcterms:modified xsi:type="dcterms:W3CDTF">2015-03-18T17:42:07Z</dcterms:modified>
</cp:coreProperties>
</file>