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66" d="100"/>
          <a:sy n="66" d="100"/>
        </p:scale>
        <p:origin x="1008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0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2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3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5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45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7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3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481EA-8F13-450F-8AC7-6600CE2411FC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E462-CBBA-4316-B4C5-AD51CEDDA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6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7899" y="457200"/>
            <a:ext cx="7421524" cy="5794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MainWindow (+ central widget)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535865" y="893136"/>
            <a:ext cx="7054702" cy="5263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QSplitter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4000" y="1297172"/>
            <a:ext cx="2293679" cy="4774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FolderSelectWidget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05647" y="1297171"/>
            <a:ext cx="4205176" cy="47740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QVBoxLayout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42222" y="1727791"/>
            <a:ext cx="3920755" cy="2583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ThumbnailBrowser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3358" y="4455042"/>
            <a:ext cx="3726711" cy="1472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QGroupBox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46898" y="4875026"/>
            <a:ext cx="3514060" cy="978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QGridLayout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7651" y="5215269"/>
            <a:ext cx="1259958" cy="345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QButton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31149" y="5215269"/>
            <a:ext cx="1259958" cy="345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QButton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03861" y="1711420"/>
            <a:ext cx="1929646" cy="4141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QVBoxLayout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3098295" y="3563257"/>
            <a:ext cx="1749476" cy="2177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QTreeView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81759" y="2168621"/>
            <a:ext cx="1749476" cy="11766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QHBoxLayout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152459" y="2507514"/>
            <a:ext cx="1071199" cy="43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dirty="0" smtClean="0"/>
              <a:t>JLineEdit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80186" y="2507513"/>
            <a:ext cx="487757" cy="4316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BE" sz="1000" dirty="0" smtClean="0"/>
              <a:t>QButton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681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Jorrit Vander Mynsbrugge</dc:creator>
  <cp:lastModifiedBy>Jorrit Vander Mynsbrugge</cp:lastModifiedBy>
  <cp:revision>2</cp:revision>
  <dcterms:created xsi:type="dcterms:W3CDTF">2025-08-07T20:28:42Z</dcterms:created>
  <dcterms:modified xsi:type="dcterms:W3CDTF">2025-08-07T20:32:35Z</dcterms:modified>
</cp:coreProperties>
</file>