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"/>
  </p:notes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24C231-3D0C-4121-AA26-BFB7817D85F4}">
          <p14:sldIdLst>
            <p14:sldId id="257"/>
            <p14:sldId id="256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182291-21D3-FE15-5ED6-04DD868E5DF2}" name="Ruth Vandeputte" initials="RV" userId="S::Ruth.Vandeputte@vub.be::ab091a4e-f2ba-4e8a-8970-d2331b8af10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6" autoAdjust="0"/>
    <p:restoredTop sz="87243" autoAdjust="0"/>
  </p:normalViewPr>
  <p:slideViewPr>
    <p:cSldViewPr snapToGrid="0">
      <p:cViewPr varScale="1">
        <p:scale>
          <a:sx n="64" d="100"/>
          <a:sy n="64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2D94-B2CC-43EB-9786-DC07EA2024AE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93262-5C38-4D61-8BA6-F5F5A23922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154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Ruth</a:t>
            </a:r>
          </a:p>
          <a:p>
            <a:r>
              <a:rPr lang="en-BE" dirty="0"/>
              <a:t>indicate</a:t>
            </a:r>
            <a:r>
              <a:rPr lang="en-BE" baseline="0" dirty="0"/>
              <a:t> that we also have open questions during our presentations which we want to discuss with beat / yoshi after the presentation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208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Ruth</a:t>
            </a:r>
          </a:p>
          <a:p>
            <a:r>
              <a:rPr lang="en-BE" dirty="0"/>
              <a:t>indicate</a:t>
            </a:r>
            <a:r>
              <a:rPr lang="en-BE" baseline="0" dirty="0"/>
              <a:t> that we also have open questions during our presentations which we want to discuss with beat / yoshi after the presentation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6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Ruth</a:t>
            </a:r>
          </a:p>
          <a:p>
            <a:r>
              <a:rPr lang="en-BE" dirty="0"/>
              <a:t>indicate</a:t>
            </a:r>
            <a:r>
              <a:rPr lang="en-BE" baseline="0" dirty="0"/>
              <a:t> that we also have open questions during our presentations which we want to discuss with beat / yoshi after the presentation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93262-5C38-4D61-8BA6-F5F5A23922D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103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53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93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08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107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00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51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95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24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0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59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5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778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4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783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1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29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977C-11A8-413A-BFAF-14235309C571}" type="datetimeFigureOut">
              <a:rPr lang="nl-BE" smtClean="0"/>
              <a:t>22/05/2024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2B137D-9284-4ABB-954B-9B781A26CB8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6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40715"/>
            <a:ext cx="7766936" cy="1646302"/>
          </a:xfrm>
        </p:spPr>
        <p:txBody>
          <a:bodyPr/>
          <a:lstStyle/>
          <a:p>
            <a:r>
              <a:rPr lang="en-BE" sz="4000" dirty="0">
                <a:solidFill>
                  <a:schemeClr val="accent1">
                    <a:lumMod val="50000"/>
                  </a:schemeClr>
                </a:solidFill>
              </a:rPr>
              <a:t>infovis project - group 2 - 2024</a:t>
            </a:r>
            <a:br>
              <a:rPr lang="en-BE" sz="4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BE" sz="2800" dirty="0">
                <a:solidFill>
                  <a:schemeClr val="accent1">
                    <a:lumMod val="50000"/>
                  </a:schemeClr>
                </a:solidFill>
              </a:rPr>
              <a:t>Global wind power educational </a:t>
            </a:r>
            <a:r>
              <a:rPr lang="en-BE" sz="2800" dirty="0" smtClean="0">
                <a:solidFill>
                  <a:schemeClr val="accent1">
                    <a:lumMod val="50000"/>
                  </a:schemeClr>
                </a:solidFill>
              </a:rPr>
              <a:t>dashboard</a:t>
            </a:r>
            <a:endParaRPr lang="nl-BE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62731"/>
            <a:ext cx="7766936" cy="1497931"/>
          </a:xfrm>
        </p:spPr>
        <p:txBody>
          <a:bodyPr>
            <a:normAutofit/>
          </a:bodyPr>
          <a:lstStyle/>
          <a:p>
            <a:r>
              <a:rPr lang="en-BE" dirty="0"/>
              <a:t>Jorrit Vander Mynsbrugge</a:t>
            </a:r>
          </a:p>
          <a:p>
            <a:r>
              <a:rPr lang="nl-BE" dirty="0"/>
              <a:t>Ruth Vandeputte</a:t>
            </a:r>
            <a:endParaRPr lang="en-BE" dirty="0"/>
          </a:p>
          <a:p>
            <a:r>
              <a:rPr lang="nl-BE" dirty="0" err="1"/>
              <a:t>Mishkat</a:t>
            </a:r>
            <a:r>
              <a:rPr lang="nl-BE" dirty="0"/>
              <a:t> </a:t>
            </a:r>
            <a:r>
              <a:rPr lang="nl-BE" dirty="0" err="1"/>
              <a:t>Haider</a:t>
            </a:r>
            <a:r>
              <a:rPr lang="nl-BE" dirty="0"/>
              <a:t> </a:t>
            </a:r>
            <a:r>
              <a:rPr lang="nl-BE" dirty="0" err="1"/>
              <a:t>Chowdhury</a:t>
            </a:r>
            <a:endParaRPr lang="nl-B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07067" y="3287017"/>
            <a:ext cx="7766936" cy="812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BE" sz="2800" dirty="0" smtClean="0">
                <a:solidFill>
                  <a:schemeClr val="accent1">
                    <a:lumMod val="50000"/>
                  </a:schemeClr>
                </a:solidFill>
              </a:rPr>
              <a:t>Interactive visualization components</a:t>
            </a:r>
            <a:endParaRPr lang="en-BE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9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23090"/>
            <a:ext cx="7766936" cy="1646302"/>
          </a:xfrm>
        </p:spPr>
        <p:txBody>
          <a:bodyPr/>
          <a:lstStyle/>
          <a:p>
            <a:r>
              <a:rPr lang="en-BE" sz="4000" dirty="0">
                <a:solidFill>
                  <a:schemeClr val="accent1">
                    <a:lumMod val="50000"/>
                  </a:schemeClr>
                </a:solidFill>
              </a:rPr>
              <a:t>infovis project - group 2 - 2024</a:t>
            </a:r>
            <a:br>
              <a:rPr lang="en-BE" sz="4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BE" sz="2800" dirty="0">
                <a:solidFill>
                  <a:schemeClr val="accent1">
                    <a:lumMod val="50000"/>
                  </a:schemeClr>
                </a:solidFill>
              </a:rPr>
              <a:t>Global wind power educational </a:t>
            </a:r>
            <a:r>
              <a:rPr lang="en-BE" sz="2800" dirty="0" smtClean="0">
                <a:solidFill>
                  <a:schemeClr val="accent1">
                    <a:lumMod val="50000"/>
                  </a:schemeClr>
                </a:solidFill>
              </a:rPr>
              <a:t>dashboard</a:t>
            </a:r>
            <a:endParaRPr lang="nl-BE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62731"/>
            <a:ext cx="7766936" cy="1497931"/>
          </a:xfrm>
        </p:spPr>
        <p:txBody>
          <a:bodyPr>
            <a:normAutofit/>
          </a:bodyPr>
          <a:lstStyle/>
          <a:p>
            <a:r>
              <a:rPr lang="en-BE" dirty="0"/>
              <a:t>Jorrit Vander Mynsbrugge</a:t>
            </a:r>
          </a:p>
          <a:p>
            <a:r>
              <a:rPr lang="nl-BE" dirty="0"/>
              <a:t>Ruth Vandeputte</a:t>
            </a:r>
            <a:endParaRPr lang="en-BE" dirty="0"/>
          </a:p>
          <a:p>
            <a:r>
              <a:rPr lang="nl-BE" dirty="0" err="1"/>
              <a:t>Mishkat</a:t>
            </a:r>
            <a:r>
              <a:rPr lang="nl-BE" dirty="0"/>
              <a:t> </a:t>
            </a:r>
            <a:r>
              <a:rPr lang="nl-BE" dirty="0" err="1"/>
              <a:t>Haider</a:t>
            </a:r>
            <a:r>
              <a:rPr lang="nl-BE" dirty="0"/>
              <a:t> </a:t>
            </a:r>
            <a:r>
              <a:rPr lang="nl-BE" dirty="0" err="1"/>
              <a:t>Chowdhury</a:t>
            </a:r>
            <a:endParaRPr lang="nl-B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07067" y="3372156"/>
            <a:ext cx="7766936" cy="1085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BE" sz="2800" dirty="0">
                <a:solidFill>
                  <a:schemeClr val="accent1">
                    <a:lumMod val="50000"/>
                  </a:schemeClr>
                </a:solidFill>
              </a:rPr>
              <a:t>Q2: </a:t>
            </a:r>
            <a:r>
              <a:rPr lang="en-BE" sz="2800" dirty="0">
                <a:solidFill>
                  <a:schemeClr val="accent1">
                    <a:lumMod val="50000"/>
                  </a:schemeClr>
                </a:solidFill>
              </a:rPr>
              <a:t>In future years, will the world invest more in onshore or offshore wind</a:t>
            </a:r>
            <a:r>
              <a:rPr lang="en-BE" sz="2800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nl-BE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8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23090"/>
            <a:ext cx="7766936" cy="1646302"/>
          </a:xfrm>
        </p:spPr>
        <p:txBody>
          <a:bodyPr/>
          <a:lstStyle/>
          <a:p>
            <a:r>
              <a:rPr lang="en-BE" sz="4000" dirty="0">
                <a:solidFill>
                  <a:schemeClr val="accent1">
                    <a:lumMod val="50000"/>
                  </a:schemeClr>
                </a:solidFill>
              </a:rPr>
              <a:t>infovis project - group 2 - 2024</a:t>
            </a:r>
            <a:br>
              <a:rPr lang="en-BE" sz="4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BE" sz="2800" dirty="0">
                <a:solidFill>
                  <a:schemeClr val="accent1">
                    <a:lumMod val="50000"/>
                  </a:schemeClr>
                </a:solidFill>
              </a:rPr>
              <a:t>Global wind power educational </a:t>
            </a:r>
            <a:r>
              <a:rPr lang="en-BE" sz="2800" dirty="0" smtClean="0">
                <a:solidFill>
                  <a:schemeClr val="accent1">
                    <a:lumMod val="50000"/>
                  </a:schemeClr>
                </a:solidFill>
              </a:rPr>
              <a:t>dashboard</a:t>
            </a:r>
            <a:endParaRPr lang="nl-BE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19" y="5095869"/>
            <a:ext cx="7766936" cy="1497931"/>
          </a:xfrm>
        </p:spPr>
        <p:txBody>
          <a:bodyPr>
            <a:normAutofit/>
          </a:bodyPr>
          <a:lstStyle/>
          <a:p>
            <a:r>
              <a:rPr lang="en-BE" dirty="0"/>
              <a:t>Jorrit Vander Mynsbrugge</a:t>
            </a:r>
          </a:p>
          <a:p>
            <a:r>
              <a:rPr lang="nl-BE" dirty="0"/>
              <a:t>Ruth Vandeputte</a:t>
            </a:r>
            <a:endParaRPr lang="en-BE" dirty="0"/>
          </a:p>
          <a:p>
            <a:r>
              <a:rPr lang="nl-BE" dirty="0" err="1"/>
              <a:t>Mishkat</a:t>
            </a:r>
            <a:r>
              <a:rPr lang="nl-BE" dirty="0"/>
              <a:t> </a:t>
            </a:r>
            <a:r>
              <a:rPr lang="nl-BE" dirty="0" err="1"/>
              <a:t>Haider</a:t>
            </a:r>
            <a:r>
              <a:rPr lang="nl-BE" dirty="0"/>
              <a:t> </a:t>
            </a:r>
            <a:r>
              <a:rPr lang="nl-BE" dirty="0" err="1"/>
              <a:t>Chowdhury</a:t>
            </a:r>
            <a:endParaRPr lang="nl-B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07067" y="3372156"/>
            <a:ext cx="7766936" cy="1488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BE" sz="2800" dirty="0" smtClean="0">
                <a:solidFill>
                  <a:schemeClr val="accent1">
                    <a:lumMod val="50000"/>
                  </a:schemeClr>
                </a:solidFill>
              </a:rPr>
              <a:t>Q4: </a:t>
            </a:r>
            <a:r>
              <a:rPr lang="en-BE" sz="2800" dirty="0">
                <a:solidFill>
                  <a:schemeClr val="accent1">
                    <a:lumMod val="50000"/>
                  </a:schemeClr>
                </a:solidFill>
              </a:rPr>
              <a:t>Can you locate the 3rd largest operating onshore wind farm in South Africa and retrieve its capacity value?</a:t>
            </a:r>
            <a:endParaRPr lang="nl-BE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6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1261</TotalTime>
  <Words>158</Words>
  <Application>Microsoft Office PowerPoint</Application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infovis project - group 2 - 2024 Global wind power educational dashboard</vt:lpstr>
      <vt:lpstr>infovis project - group 2 - 2024 Global wind power educational dashboard</vt:lpstr>
      <vt:lpstr>infovis project - group 2 - 2024 Global wind power educational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infovis project - group 2 – 2024 midterm presentation</dc:title>
  <dc:creator>Jorrit Vander Mynsbrugge</dc:creator>
  <cp:lastModifiedBy>Jorrit Vander Mynsbrugge</cp:lastModifiedBy>
  <cp:revision>54</cp:revision>
  <dcterms:created xsi:type="dcterms:W3CDTF">2024-04-04T11:33:32Z</dcterms:created>
  <dcterms:modified xsi:type="dcterms:W3CDTF">2024-05-22T12:12:00Z</dcterms:modified>
</cp:coreProperties>
</file>