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0" r:id="rId4"/>
    <p:sldId id="259" r:id="rId5"/>
    <p:sldId id="262" r:id="rId6"/>
    <p:sldId id="263" r:id="rId7"/>
    <p:sldId id="265" r:id="rId8"/>
    <p:sldId id="261" r:id="rId9"/>
    <p:sldId id="266" r:id="rId10"/>
    <p:sldId id="258" r:id="rId11"/>
    <p:sldId id="25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50" d="100"/>
          <a:sy n="50" d="100"/>
        </p:scale>
        <p:origin x="1171" y="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4/04/2024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infovis project - group 2 – 2024</a:t>
            </a:r>
            <a:b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midterm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63715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 smtClean="0"/>
              <a:t>Jorrit Vander Mynsbrugge</a:t>
            </a:r>
          </a:p>
          <a:p>
            <a:r>
              <a:rPr lang="nl-BE" dirty="0"/>
              <a:t>Ruth </a:t>
            </a:r>
            <a:r>
              <a:rPr lang="nl-BE" dirty="0" smtClean="0"/>
              <a:t>Vandeputte</a:t>
            </a:r>
            <a:endParaRPr lang="en-BE" dirty="0" smtClean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 smtClean="0"/>
              <a:t>Chowdhury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Tech stack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5421323"/>
            <a:ext cx="907011" cy="853657"/>
          </a:xfrm>
          <a:prstGeom prst="rect">
            <a:avLst/>
          </a:prstGeom>
        </p:spPr>
      </p:pic>
      <p:pic>
        <p:nvPicPr>
          <p:cNvPr id="1032" name="Picture 8" descr="Project Jupyter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60" y="5429383"/>
            <a:ext cx="1692680" cy="8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quet logo by David DeSandro on Drib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94" y="5333778"/>
            <a:ext cx="1254936" cy="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Top 10 Web Development Python Frameworks in 2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5" y="3632252"/>
            <a:ext cx="1562385" cy="4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bscri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72" y="2547983"/>
            <a:ext cx="1673225" cy="5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065" y="2634157"/>
            <a:ext cx="998307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908" y="2045120"/>
            <a:ext cx="2400508" cy="4267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32" idx="1"/>
          </p:cNvCxnSpPr>
          <p:nvPr/>
        </p:nvCxnSpPr>
        <p:spPr>
          <a:xfrm>
            <a:off x="2073908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6440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2163" y="444725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36251" y="270227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777244" y="3271730"/>
            <a:ext cx="529196" cy="36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97311" y="3345383"/>
            <a:ext cx="705244" cy="378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11423" y="547881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https://github.com/jorritvm/infovis</a:t>
            </a:r>
            <a:endParaRPr lang="nl-BE" dirty="0"/>
          </a:p>
        </p:txBody>
      </p:sp>
      <p:pic>
        <p:nvPicPr>
          <p:cNvPr id="1040" name="Picture 16" descr="GitHub Logo and symbol, meaning, history, PNG, br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62" y="4141687"/>
            <a:ext cx="2104892" cy="1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sApp Logo PNG vector in SVG, PDF, AI, CDR forma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8593"/>
          <a:stretch/>
        </p:blipFill>
        <p:spPr bwMode="auto">
          <a:xfrm>
            <a:off x="9186211" y="2973229"/>
            <a:ext cx="2243788" cy="7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Teams, de digitale werkplek voor jouw KMO - Kockel 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60" y="1759768"/>
            <a:ext cx="1833096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23245" y="1171184"/>
            <a:ext cx="17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Product</a:t>
            </a:r>
            <a:endParaRPr lang="nl-BE" sz="2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9274002" y="1207972"/>
            <a:ext cx="24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Collaboration</a:t>
            </a:r>
            <a:endParaRPr lang="nl-BE" sz="2400" u="sng" dirty="0"/>
          </a:p>
        </p:txBody>
      </p:sp>
    </p:spTree>
    <p:extLst>
      <p:ext uri="{BB962C8B-B14F-4D97-AF65-F5344CB8AC3E}">
        <p14:creationId xmlns:p14="http://schemas.microsoft.com/office/powerpoint/2010/main" val="36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Project plan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9" y="1357549"/>
            <a:ext cx="9773806" cy="5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team presentation: group 2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530" y="1605061"/>
            <a:ext cx="3935738" cy="3680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9155" y="1588590"/>
            <a:ext cx="4045193" cy="3680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1B1F23"/>
              </a:clrFrom>
              <a:clrTo>
                <a:srgbClr val="1B1F2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157" y="1588590"/>
            <a:ext cx="3965521" cy="36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The dataset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681" y="1547130"/>
            <a:ext cx="6995722" cy="46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domain situation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Target user: high school STEM student. They know electrical power is expressed in Watt, they know the prefix M, they know a windmill produces electrical energy.</a:t>
            </a:r>
          </a:p>
          <a:p>
            <a:pPr lvl="1"/>
            <a:r>
              <a:rPr lang="en-BE" dirty="0" smtClean="0"/>
              <a:t>Key questions:</a:t>
            </a:r>
          </a:p>
          <a:p>
            <a:pPr lvl="2"/>
            <a:r>
              <a:rPr lang="en-BE" dirty="0" smtClean="0"/>
              <a:t>“how is offshore currently distributed over the different continents?”</a:t>
            </a:r>
          </a:p>
          <a:p>
            <a:pPr lvl="2"/>
            <a:r>
              <a:rPr lang="en-BE" dirty="0" smtClean="0"/>
              <a:t>“what continents are in the lead of renewable wind integration”</a:t>
            </a:r>
          </a:p>
          <a:p>
            <a:pPr lvl="2"/>
            <a:r>
              <a:rPr lang="en-BE" dirty="0" smtClean="0"/>
              <a:t>“can you find </a:t>
            </a:r>
            <a:r>
              <a:rPr lang="en-BE" i="1" dirty="0" smtClean="0"/>
              <a:t>attribute X</a:t>
            </a:r>
            <a:r>
              <a:rPr lang="en-BE" b="1" i="1" dirty="0"/>
              <a:t> </a:t>
            </a:r>
            <a:r>
              <a:rPr lang="en-BE" dirty="0" smtClean="0"/>
              <a:t>of the biggest windfarm in </a:t>
            </a:r>
            <a:r>
              <a:rPr lang="en-BE" i="1" dirty="0" smtClean="0"/>
              <a:t>Europe</a:t>
            </a:r>
            <a:r>
              <a:rPr lang="en-BE" dirty="0" smtClean="0"/>
              <a:t>?</a:t>
            </a:r>
            <a:endParaRPr lang="en-BE" i="1" dirty="0" smtClean="0"/>
          </a:p>
          <a:p>
            <a:pPr lvl="2"/>
            <a:r>
              <a:rPr lang="en-BE" i="1" dirty="0" smtClean="0"/>
              <a:t>“how is the installed capacity evolving over time?” (potentially excluded)</a:t>
            </a:r>
          </a:p>
          <a:p>
            <a:endParaRPr lang="en-BE" i="1" dirty="0" smtClean="0"/>
          </a:p>
          <a:p>
            <a:r>
              <a:rPr lang="en-BE" i="1" dirty="0" smtClean="0"/>
              <a:t>Validation:</a:t>
            </a:r>
          </a:p>
          <a:p>
            <a:pPr lvl="1"/>
            <a:r>
              <a:rPr lang="en-BE" dirty="0" smtClean="0"/>
              <a:t>no interviews</a:t>
            </a:r>
          </a:p>
          <a:p>
            <a:pPr lvl="1"/>
            <a:r>
              <a:rPr lang="en-BE" dirty="0" smtClean="0"/>
              <a:t>try to live into the role of a HS student?</a:t>
            </a:r>
          </a:p>
          <a:p>
            <a:pPr lvl="1"/>
            <a:r>
              <a:rPr lang="en-BE" dirty="0" smtClean="0"/>
              <a:t>maybe ask one? (not yet decided)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data/task abstraction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the data is hiërarchical, fine data can easily be bucketed into aggregate categories</a:t>
            </a:r>
          </a:p>
          <a:p>
            <a:pPr lvl="1"/>
            <a:r>
              <a:rPr lang="en-BE" dirty="0" smtClean="0"/>
              <a:t>questions 1 and 2 are ‘analyse’ questions.</a:t>
            </a:r>
          </a:p>
          <a:p>
            <a:pPr lvl="1"/>
            <a:r>
              <a:rPr lang="en-BE" dirty="0" smtClean="0"/>
              <a:t>question 3 combines both the ‘search’ with the ‘query’ aspect of a viz.</a:t>
            </a:r>
          </a:p>
          <a:p>
            <a:pPr lvl="1"/>
            <a:r>
              <a:rPr lang="en-BE" dirty="0" smtClean="0"/>
              <a:t>at first both location &amp; power will be unknown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order by power </a:t>
            </a:r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locate </a:t>
            </a:r>
            <a:r>
              <a:rPr lang="en-BE" dirty="0" smtClean="0">
                <a:sym typeface="Wingdings" panose="05000000000000000000" pitchFamily="2" charset="2"/>
              </a:rPr>
              <a:t> then you query</a:t>
            </a: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/>
              <a:t>Validation:</a:t>
            </a:r>
            <a:endParaRPr lang="en-BE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layer is the least ‘clear’ to us, can we discuss how to assess data/abstraction better and avoid jumping from domain -&gt; idiom selection?</a:t>
            </a:r>
            <a:endParaRPr lang="en-BE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filters: </a:t>
            </a:r>
          </a:p>
          <a:p>
            <a:pPr lvl="2"/>
            <a:r>
              <a:rPr lang="en-BE" dirty="0" smtClean="0"/>
              <a:t>alphabetical combo boxes for categorical values</a:t>
            </a:r>
          </a:p>
          <a:p>
            <a:pPr lvl="2"/>
            <a:r>
              <a:rPr lang="en-BE" dirty="0" smtClean="0"/>
              <a:t>slider for time scale</a:t>
            </a:r>
          </a:p>
          <a:p>
            <a:pPr lvl="2"/>
            <a:r>
              <a:rPr lang="en-BE" dirty="0" smtClean="0"/>
              <a:t>BANs* for 1st hiërarchical level (e.g. continent) showing immediatly some summary statistics</a:t>
            </a:r>
          </a:p>
          <a:p>
            <a:pPr lvl="1"/>
            <a:r>
              <a:rPr lang="en-BE" dirty="0" smtClean="0"/>
              <a:t>geographical distribution:</a:t>
            </a:r>
          </a:p>
          <a:p>
            <a:pPr lvl="2"/>
            <a:r>
              <a:rPr lang="en-BE" dirty="0" smtClean="0"/>
              <a:t>map with dots</a:t>
            </a:r>
          </a:p>
          <a:p>
            <a:pPr lvl="2"/>
            <a:r>
              <a:rPr lang="en-BE" dirty="0" smtClean="0"/>
              <a:t>no choropleth – offshore concessions are often very small (area too small to use color/hue as channel)</a:t>
            </a:r>
          </a:p>
          <a:p>
            <a:pPr lvl="2"/>
            <a:r>
              <a:rPr lang="en-BE" dirty="0" smtClean="0"/>
              <a:t>size as channel for power rating</a:t>
            </a:r>
          </a:p>
          <a:p>
            <a:pPr lvl="1"/>
            <a:r>
              <a:rPr lang="en-BE" dirty="0" smtClean="0"/>
              <a:t>top stations:</a:t>
            </a:r>
          </a:p>
          <a:p>
            <a:pPr lvl="2"/>
            <a:r>
              <a:rPr lang="en-BE" dirty="0" smtClean="0"/>
              <a:t>horizontal bar chart</a:t>
            </a:r>
          </a:p>
          <a:p>
            <a:pPr lvl="2"/>
            <a:r>
              <a:rPr lang="en-BE" dirty="0" smtClean="0"/>
              <a:t>position as channel for power rating + maybe second channel (luminance?)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9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query:</a:t>
            </a:r>
          </a:p>
          <a:p>
            <a:pPr lvl="2"/>
            <a:r>
              <a:rPr lang="en-BE" dirty="0" smtClean="0"/>
              <a:t>pop-up table with relevant attributes</a:t>
            </a:r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mockup (see next slide)</a:t>
            </a:r>
          </a:p>
          <a:p>
            <a:pPr lvl="1"/>
            <a:r>
              <a:rPr lang="en-BE" dirty="0" smtClean="0"/>
              <a:t>mid-term feedback ;-)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54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Mockups (3 iterations)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64" y="1930400"/>
            <a:ext cx="2508703" cy="3880773"/>
          </a:xfrm>
        </p:spPr>
        <p:txBody>
          <a:bodyPr/>
          <a:lstStyle/>
          <a:p>
            <a:r>
              <a:rPr lang="en-BE" dirty="0" smtClean="0"/>
              <a:t>Filters on top</a:t>
            </a:r>
          </a:p>
          <a:p>
            <a:r>
              <a:rPr lang="en-BE" dirty="0" smtClean="0"/>
              <a:t>BAN on the left that also filter the main viz</a:t>
            </a:r>
          </a:p>
          <a:p>
            <a:r>
              <a:rPr lang="en-BE" dirty="0" smtClean="0"/>
              <a:t>Main viz on the middle</a:t>
            </a:r>
          </a:p>
          <a:p>
            <a:r>
              <a:rPr lang="en-BE" dirty="0" smtClean="0"/>
              <a:t>Horizontal bar chart on the right</a:t>
            </a:r>
          </a:p>
          <a:p>
            <a:r>
              <a:rPr lang="en-BE" dirty="0" smtClean="0"/>
              <a:t>Popup in the middle (query result)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72" y="1270000"/>
            <a:ext cx="8802038" cy="481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804072" y="1493134"/>
            <a:ext cx="425265" cy="54401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0720" y="115776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(sub)total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78608" y="5341176"/>
            <a:ext cx="526394" cy="43299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825" y="5811173"/>
            <a:ext cx="200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BAN serving as level 1 filter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5472" y="3422346"/>
            <a:ext cx="1288210" cy="55626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9197" y="1416101"/>
            <a:ext cx="188450" cy="5142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97786" y="1493134"/>
            <a:ext cx="603480" cy="42512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9657" y="957599"/>
            <a:ext cx="20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additional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8823" y="2590800"/>
            <a:ext cx="47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map updates / zooms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6220" y="4096266"/>
            <a:ext cx="11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ranking updates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05472" y="3355913"/>
            <a:ext cx="2704290" cy="89051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0615" y="3620532"/>
            <a:ext cx="123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 smtClean="0">
                <a:solidFill>
                  <a:schemeClr val="accent5">
                    <a:lumMod val="50000"/>
                  </a:schemeClr>
                </a:solidFill>
              </a:rPr>
              <a:t>clicking a farm in map or rank shows all attributes</a:t>
            </a:r>
            <a:endParaRPr lang="nl-B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/>
      <p:bldP spid="23" grpId="0"/>
      <p:bldP spid="24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dataset is static, non-streaming</a:t>
            </a:r>
          </a:p>
          <a:p>
            <a:pPr lvl="1"/>
            <a:r>
              <a:rPr lang="en-BE" dirty="0" smtClean="0"/>
              <a:t>query and summary statistics can be pre-computed</a:t>
            </a:r>
          </a:p>
          <a:p>
            <a:pPr lvl="1"/>
            <a:r>
              <a:rPr lang="en-BE" dirty="0" smtClean="0"/>
              <a:t>map viz will be slowest section </a:t>
            </a:r>
            <a:r>
              <a:rPr lang="en-BE" dirty="0" smtClean="0">
                <a:sym typeface="Wingdings" panose="05000000000000000000" pitchFamily="2" charset="2"/>
              </a:rPr>
              <a:t> try second framework if first does not suffice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see next slide</a:t>
            </a:r>
            <a:endParaRPr lang="en-BE" dirty="0" smtClean="0"/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measure it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0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149</TotalTime>
  <Words>498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infovis project - group 2 – 2024 midterm presentation</vt:lpstr>
      <vt:lpstr>team presentation: group 2</vt:lpstr>
      <vt:lpstr>The dataset</vt:lpstr>
      <vt:lpstr>Validation: domain situation</vt:lpstr>
      <vt:lpstr>Validation: data/task abstraction</vt:lpstr>
      <vt:lpstr>Validation: idiom selection</vt:lpstr>
      <vt:lpstr>Validation: idiom selection</vt:lpstr>
      <vt:lpstr>Mockups (3 iterations)</vt:lpstr>
      <vt:lpstr>Validation: algorithm</vt:lpstr>
      <vt:lpstr>Tech stack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9</cp:revision>
  <dcterms:created xsi:type="dcterms:W3CDTF">2024-04-04T11:33:32Z</dcterms:created>
  <dcterms:modified xsi:type="dcterms:W3CDTF">2024-04-04T14:03:02Z</dcterms:modified>
</cp:coreProperties>
</file>