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4" r:id="rId7"/>
    <p:sldId id="261" r:id="rId8"/>
    <p:sldId id="262" r:id="rId9"/>
    <p:sldId id="265" r:id="rId10"/>
    <p:sldId id="260" r:id="rId1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38" y="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9D7C-FFFD-486F-8AB8-74CF32D85A21}" type="datetimeFigureOut">
              <a:rPr lang="en-GB" smtClean="0"/>
              <a:t>13/08/2023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8E87-401A-473C-B36C-033901D212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682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9D7C-FFFD-486F-8AB8-74CF32D85A21}" type="datetimeFigureOut">
              <a:rPr lang="en-GB" smtClean="0"/>
              <a:t>13/08/2023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8E87-401A-473C-B36C-033901D212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911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9D7C-FFFD-486F-8AB8-74CF32D85A21}" type="datetimeFigureOut">
              <a:rPr lang="en-GB" smtClean="0"/>
              <a:t>13/08/2023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8E87-401A-473C-B36C-033901D212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358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9D7C-FFFD-486F-8AB8-74CF32D85A21}" type="datetimeFigureOut">
              <a:rPr lang="en-GB" smtClean="0"/>
              <a:t>13/08/2023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8E87-401A-473C-B36C-033901D212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227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9D7C-FFFD-486F-8AB8-74CF32D85A21}" type="datetimeFigureOut">
              <a:rPr lang="en-GB" smtClean="0"/>
              <a:t>13/08/2023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8E87-401A-473C-B36C-033901D212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73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9D7C-FFFD-486F-8AB8-74CF32D85A21}" type="datetimeFigureOut">
              <a:rPr lang="en-GB" smtClean="0"/>
              <a:t>13/08/2023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8E87-401A-473C-B36C-033901D212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31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9D7C-FFFD-486F-8AB8-74CF32D85A21}" type="datetimeFigureOut">
              <a:rPr lang="en-GB" smtClean="0"/>
              <a:t>13/08/2023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8E87-401A-473C-B36C-033901D212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012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9D7C-FFFD-486F-8AB8-74CF32D85A21}" type="datetimeFigureOut">
              <a:rPr lang="en-GB" smtClean="0"/>
              <a:t>13/08/2023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8E87-401A-473C-B36C-033901D212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744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9D7C-FFFD-486F-8AB8-74CF32D85A21}" type="datetimeFigureOut">
              <a:rPr lang="en-GB" smtClean="0"/>
              <a:t>13/08/2023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8E87-401A-473C-B36C-033901D212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090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9D7C-FFFD-486F-8AB8-74CF32D85A21}" type="datetimeFigureOut">
              <a:rPr lang="en-GB" smtClean="0"/>
              <a:t>13/08/2023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8E87-401A-473C-B36C-033901D212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336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9D7C-FFFD-486F-8AB8-74CF32D85A21}" type="datetimeFigureOut">
              <a:rPr lang="en-GB" smtClean="0"/>
              <a:t>13/08/2023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8E87-401A-473C-B36C-033901D212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491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29D7C-FFFD-486F-8AB8-74CF32D85A21}" type="datetimeFigureOut">
              <a:rPr lang="en-GB" smtClean="0"/>
              <a:t>13/08/2023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38E87-401A-473C-B36C-033901D212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504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erver.growatt.com/login.d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erver.growatt.com/logi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how </a:t>
            </a:r>
            <a:r>
              <a:rPr lang="en-GB" dirty="0" smtClean="0"/>
              <a:t>to</a:t>
            </a:r>
            <a:r>
              <a:rPr lang="en-BE" dirty="0" smtClean="0"/>
              <a:t> fetch data from growatt online platform into your own database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6948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steps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run r code</a:t>
            </a:r>
          </a:p>
          <a:p>
            <a:r>
              <a:rPr lang="en-GB" dirty="0" smtClean="0"/>
              <a:t>paste data into verbruiksopvolging.xlsx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715" y="2929992"/>
            <a:ext cx="7004325" cy="370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874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dirty="0" smtClean="0"/>
              <a:t>old platform (&lt; 2023/08)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5111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log in to download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go to </a:t>
            </a:r>
            <a:r>
              <a:rPr lang="en-GB" dirty="0" smtClean="0">
                <a:hlinkClick r:id="rId2"/>
              </a:rPr>
              <a:t>https://server.growatt.com/login.do</a:t>
            </a:r>
            <a:endParaRPr lang="en-GB" dirty="0" smtClean="0"/>
          </a:p>
          <a:p>
            <a:r>
              <a:rPr lang="en-GB" dirty="0" smtClean="0"/>
              <a:t>fill out credentials (</a:t>
            </a:r>
            <a:r>
              <a:rPr lang="en-GB" dirty="0" err="1" smtClean="0"/>
              <a:t>bitwarden</a:t>
            </a:r>
            <a:r>
              <a:rPr lang="en-GB" smtClean="0"/>
              <a:t>)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896" y="3055422"/>
            <a:ext cx="6099438" cy="189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589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download yearly report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3472" y="1825625"/>
            <a:ext cx="530505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16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download monthly reports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6849" y="1825625"/>
            <a:ext cx="531830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025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dirty="0" smtClean="0"/>
              <a:t>new platform (&gt; 2023/08)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1103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new version of the platform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hlinkClick r:id="rId2"/>
              </a:rPr>
              <a:t>https://server.growatt.com/login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89880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823" y="1388898"/>
            <a:ext cx="8016657" cy="515658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1494" y="365125"/>
            <a:ext cx="11122306" cy="1325563"/>
          </a:xfrm>
        </p:spPr>
        <p:txBody>
          <a:bodyPr/>
          <a:lstStyle/>
          <a:p>
            <a:r>
              <a:rPr lang="en-GB" dirty="0" smtClean="0"/>
              <a:t>how to download monthly </a:t>
            </a:r>
            <a:r>
              <a:rPr lang="en-GB" dirty="0" smtClean="0"/>
              <a:t>reports</a:t>
            </a:r>
            <a:r>
              <a:rPr lang="en-BE" dirty="0" smtClean="0"/>
              <a:t> (value per day)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627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dirty="0" smtClean="0"/>
              <a:t>processing the data files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33518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81</Words>
  <Application>Microsoft Office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how to fetch data from growatt online platform into your own database</vt:lpstr>
      <vt:lpstr>old platform (&lt; 2023/08)</vt:lpstr>
      <vt:lpstr>how to log in to download data</vt:lpstr>
      <vt:lpstr>how to download yearly report</vt:lpstr>
      <vt:lpstr>how to download monthly reports</vt:lpstr>
      <vt:lpstr>new platform (&gt; 2023/08)</vt:lpstr>
      <vt:lpstr>new version of the platform</vt:lpstr>
      <vt:lpstr>how to download monthly reports (value per day)</vt:lpstr>
      <vt:lpstr>processing the data files</vt:lpstr>
      <vt:lpstr>final steps</vt:lpstr>
    </vt:vector>
  </TitlesOfParts>
  <Company>Elia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</dc:title>
  <dc:creator>Vander Mynsbrugge Jorrit</dc:creator>
  <cp:lastModifiedBy>Jorrit Vander Mynsbrugge</cp:lastModifiedBy>
  <cp:revision>6</cp:revision>
  <dcterms:created xsi:type="dcterms:W3CDTF">2022-01-27T11:18:49Z</dcterms:created>
  <dcterms:modified xsi:type="dcterms:W3CDTF">2023-08-13T13:42:51Z</dcterms:modified>
</cp:coreProperties>
</file>