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57" r:id="rId8"/>
    <p:sldId id="272" r:id="rId9"/>
    <p:sldId id="265" r:id="rId10"/>
    <p:sldId id="266" r:id="rId11"/>
    <p:sldId id="268" r:id="rId12"/>
    <p:sldId id="271" r:id="rId13"/>
    <p:sldId id="274" r:id="rId14"/>
    <p:sldId id="269" r:id="rId15"/>
    <p:sldId id="275" r:id="rId16"/>
    <p:sldId id="26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nl-BE" sz="2400" dirty="0" smtClean="0"/>
              <a:t>the 2 _map tables are related to imports where RIC codes are missing</a:t>
            </a:r>
          </a:p>
          <a:p>
            <a:r>
              <a:rPr lang="nl-BE" sz="2400" dirty="0" smtClean="0"/>
              <a:t>the other 4 tables are core data tables</a:t>
            </a:r>
            <a:endParaRPr 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possible types of transactions:</a:t>
            </a:r>
          </a:p>
          <a:p>
            <a:pPr lvl="1"/>
            <a:r>
              <a:rPr lang="nl-BE" sz="1800" dirty="0" smtClean="0"/>
              <a:t>buy: buy N amount of shares at price P</a:t>
            </a:r>
          </a:p>
          <a:p>
            <a:pPr lvl="1"/>
            <a:r>
              <a:rPr lang="nl-BE" sz="1800" dirty="0" smtClean="0"/>
              <a:t>sell: sell N amount of shares at price P</a:t>
            </a:r>
          </a:p>
          <a:p>
            <a:pPr lvl="1"/>
            <a:r>
              <a:rPr lang="nl-BE" sz="1800" dirty="0" smtClean="0"/>
              <a:t>transfer_in: bring in N shares from another broker</a:t>
            </a:r>
          </a:p>
          <a:p>
            <a:pPr lvl="1"/>
            <a:r>
              <a:rPr lang="nl-BE" sz="1800" dirty="0" smtClean="0"/>
              <a:t>transfer_out: transfer out N shares to another broker</a:t>
            </a:r>
          </a:p>
          <a:p>
            <a:pPr lvl="1"/>
            <a:r>
              <a:rPr lang="nl-BE" sz="1800" dirty="0" smtClean="0"/>
              <a:t>cash_in: bring in M money in your broker’s cash account</a:t>
            </a:r>
          </a:p>
          <a:p>
            <a:pPr lvl="1"/>
            <a:r>
              <a:rPr lang="nl-BE" sz="1800" dirty="0" smtClean="0"/>
              <a:t>cash_out: take out M money from your broker’s cash account</a:t>
            </a:r>
          </a:p>
          <a:p>
            <a:pPr lvl="1"/>
            <a:r>
              <a:rPr lang="nl-BE" sz="1800" dirty="0" smtClean="0"/>
              <a:t>div: receive dividend</a:t>
            </a:r>
          </a:p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6" y="2686500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2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20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865078" y="3013954"/>
            <a:ext cx="13036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5078" y="183845"/>
            <a:ext cx="432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use reactive expressions for calculations</a:t>
            </a:r>
          </a:p>
          <a:p>
            <a:r>
              <a:rPr lang="nl-BE" dirty="0" smtClean="0"/>
              <a:t>reactive expressions are recipes for how to calculate something, shiny will determine when it is required to execute</a:t>
            </a:r>
          </a:p>
          <a:p>
            <a:r>
              <a:rPr lang="nl-BE" dirty="0" smtClean="0"/>
              <a:t>can accept reactive input and deliver reactive output</a:t>
            </a:r>
          </a:p>
          <a:p>
            <a:r>
              <a:rPr lang="nl-BE" dirty="0" smtClean="0"/>
              <a:t>has a cached result</a:t>
            </a:r>
          </a:p>
          <a:p>
            <a:r>
              <a:rPr lang="nl-BE" dirty="0" smtClean="0"/>
              <a:t>make maximum use of this feature in shiny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3574" y="4613525"/>
            <a:ext cx="432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update input elements of the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575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stock dashboard</vt:lpstr>
      <vt:lpstr>import</vt:lpstr>
      <vt:lpstr>BOLERO import xlsx</vt:lpstr>
      <vt:lpstr>SAXO import xlsx</vt:lpstr>
      <vt:lpstr>db</vt:lpstr>
      <vt:lpstr>DB schema</vt:lpstr>
      <vt:lpstr>transactions description</vt:lpstr>
      <vt:lpstr>reactivity</vt:lpstr>
      <vt:lpstr>reactives</vt:lpstr>
      <vt:lpstr>reactive values</vt:lpstr>
      <vt:lpstr>performance</vt:lpstr>
      <vt:lpstr>performance per stock</vt:lpstr>
      <vt:lpstr>performance per portfolio</vt:lpstr>
      <vt:lpstr>ui</vt:lpstr>
      <vt:lpstr>PowerPoint Presentation</vt:lpstr>
      <vt:lpstr>theory</vt:lpstr>
      <vt:lpstr>transactions visualised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JVM</cp:lastModifiedBy>
  <cp:revision>23</cp:revision>
  <dcterms:created xsi:type="dcterms:W3CDTF">2022-03-29T17:15:45Z</dcterms:created>
  <dcterms:modified xsi:type="dcterms:W3CDTF">2022-03-30T17:56:44Z</dcterms:modified>
</cp:coreProperties>
</file>