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3" r:id="rId5"/>
    <p:sldId id="264" r:id="rId6"/>
    <p:sldId id="257" r:id="rId7"/>
    <p:sldId id="281" r:id="rId8"/>
    <p:sldId id="283" r:id="rId9"/>
    <p:sldId id="280" r:id="rId10"/>
    <p:sldId id="258" r:id="rId11"/>
    <p:sldId id="287" r:id="rId12"/>
    <p:sldId id="262" r:id="rId13"/>
    <p:sldId id="284" r:id="rId14"/>
    <p:sldId id="259" r:id="rId15"/>
    <p:sldId id="260" r:id="rId16"/>
    <p:sldId id="269" r:id="rId17"/>
    <p:sldId id="286" r:id="rId18"/>
    <p:sldId id="275" r:id="rId19"/>
    <p:sldId id="272" r:id="rId20"/>
    <p:sldId id="265" r:id="rId21"/>
    <p:sldId id="266" r:id="rId22"/>
    <p:sldId id="268" r:id="rId23"/>
    <p:sldId id="27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5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</a:t>
            </a:r>
            <a:r>
              <a:rPr lang="nl-BE" dirty="0" smtClean="0"/>
              <a:t>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</a:t>
            </a:r>
            <a:r>
              <a:rPr lang="en-BE" sz="1600" dirty="0" smtClean="0"/>
              <a:t>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  <a:endParaRPr lang="nl-B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</a:t>
            </a:r>
            <a:r>
              <a:rPr lang="en-BE" sz="1600" dirty="0" smtClean="0"/>
              <a:t>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</a:t>
            </a:r>
            <a:r>
              <a:rPr lang="en-BE" sz="1600" dirty="0"/>
              <a:t>are stored in </a:t>
            </a:r>
            <a:r>
              <a:rPr lang="en-BE" sz="1600" dirty="0" smtClean="0"/>
              <a:t>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- reactive expressions are recipes for how to calculate something, shiny will determine when it is required to execute</a:t>
            </a:r>
          </a:p>
          <a:p>
            <a:r>
              <a:rPr lang="nl-BE" dirty="0" smtClean="0"/>
              <a:t>- can accept reactive input and deliver reactive output</a:t>
            </a:r>
          </a:p>
          <a:p>
            <a:r>
              <a:rPr lang="nl-BE" dirty="0" smtClean="0"/>
              <a:t>- has a cached result</a:t>
            </a:r>
          </a:p>
          <a:p>
            <a:r>
              <a:rPr lang="nl-BE" dirty="0" smtClean="0"/>
              <a:t>- make 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US" sz="1600" dirty="0"/>
              <a:t>The </a:t>
            </a:r>
            <a:r>
              <a:rPr lang="en-US" sz="1600" i="1" dirty="0"/>
              <a:t>close </a:t>
            </a:r>
            <a:r>
              <a:rPr lang="en-US" sz="1600" dirty="0"/>
              <a:t>(of the OHLC, open-high-low-close) is more or less straightforward: the closing price of a stock that was registered at the end of the period. And for end of day data, it’s the trading day. It’s a raw value, and it shows just how much raw cash a stock cost at the end of the day. It does just that: tells how much a stock cost at a given date.</a:t>
            </a:r>
            <a:endParaRPr lang="nl-BE" sz="1400" dirty="0" smtClean="0"/>
          </a:p>
          <a:p>
            <a:pPr lvl="1"/>
            <a:endParaRPr lang="en-BE" sz="1100" dirty="0" smtClean="0"/>
          </a:p>
          <a:p>
            <a:pPr lvl="1"/>
            <a:endParaRPr lang="en-BE" sz="1100" dirty="0"/>
          </a:p>
          <a:p>
            <a:r>
              <a:rPr lang="en-BE" sz="1600" dirty="0" smtClean="0"/>
              <a:t>D</a:t>
            </a:r>
            <a:r>
              <a:rPr lang="en-US" sz="1600" dirty="0" err="1" smtClean="0"/>
              <a:t>uring</a:t>
            </a:r>
            <a:r>
              <a:rPr lang="en-US" sz="1600" dirty="0" smtClean="0"/>
              <a:t> </a:t>
            </a:r>
            <a:r>
              <a:rPr lang="en-US" sz="1600" dirty="0"/>
              <a:t>the lifetime, there most certainly have been corporate actions that affected the price of the stock. </a:t>
            </a:r>
            <a:r>
              <a:rPr lang="en-US" sz="1600" dirty="0"/>
              <a:t>Two primaries of those are splits and dividends. To compare stock prices during the stock’s lifetime, prices need to be adjusted to get the value of adjusted close – retroactively. </a:t>
            </a:r>
            <a:r>
              <a:rPr lang="en-US" sz="1600" dirty="0"/>
              <a:t>This means prices get adjusted back in time from the date when an affecting event occurred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44" y="3609557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27" y="1297553"/>
            <a:ext cx="49762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receive dividend</a:t>
            </a:r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39" y="1189310"/>
            <a:ext cx="4099915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1063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BOLERO import xlsx</vt:lpstr>
      <vt:lpstr>SAXO import xlsx</vt:lpstr>
      <vt:lpstr>how to run and use the app</vt:lpstr>
      <vt:lpstr>Initial setup</vt:lpstr>
      <vt:lpstr>Shinymanager: authentication &amp; site monitoring (i)</vt:lpstr>
      <vt:lpstr>reactivity</vt:lpstr>
      <vt:lpstr>reactives</vt:lpstr>
      <vt:lpstr>reactive values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38</cp:revision>
  <dcterms:created xsi:type="dcterms:W3CDTF">2022-03-29T17:15:45Z</dcterms:created>
  <dcterms:modified xsi:type="dcterms:W3CDTF">2023-09-24T09:31:00Z</dcterms:modified>
</cp:coreProperties>
</file>