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possible types of transactions:</a:t>
            </a:r>
          </a:p>
          <a:p>
            <a:pPr lvl="1"/>
            <a:r>
              <a:rPr lang="nl-BE" sz="1800" dirty="0" smtClean="0"/>
              <a:t>buy: buy N amount of shares at price P</a:t>
            </a:r>
          </a:p>
          <a:p>
            <a:pPr lvl="1"/>
            <a:r>
              <a:rPr lang="nl-BE" sz="1800" dirty="0" smtClean="0"/>
              <a:t>sell: sell N amount of shares at price P</a:t>
            </a:r>
          </a:p>
          <a:p>
            <a:pPr lvl="1"/>
            <a:r>
              <a:rPr lang="nl-BE" sz="1800" dirty="0" smtClean="0"/>
              <a:t>transfer_in: bring in N shares from another broker</a:t>
            </a:r>
          </a:p>
          <a:p>
            <a:pPr lvl="1"/>
            <a:r>
              <a:rPr lang="nl-BE" sz="1800" dirty="0" smtClean="0"/>
              <a:t>transfer_out: transfer out N shares to another broker</a:t>
            </a:r>
          </a:p>
          <a:p>
            <a:pPr lvl="1"/>
            <a:r>
              <a:rPr lang="nl-BE" sz="1800" dirty="0" smtClean="0"/>
              <a:t>cash_in: bring in M money in your broker’s cash account</a:t>
            </a:r>
          </a:p>
          <a:p>
            <a:pPr lvl="1"/>
            <a:r>
              <a:rPr lang="nl-BE" sz="1800" dirty="0" smtClean="0"/>
              <a:t>cash_out: take out M money from your broker’s cash account</a:t>
            </a:r>
          </a:p>
          <a:p>
            <a:pPr lvl="1"/>
            <a:r>
              <a:rPr lang="nl-BE" sz="1800" dirty="0" smtClean="0"/>
              <a:t>div: receive dividend</a:t>
            </a:r>
          </a:p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</a:t>
            </a:r>
            <a:r>
              <a:rPr lang="nl-BE" dirty="0" smtClean="0"/>
              <a:t>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stock dashboard</vt:lpstr>
      <vt:lpstr>transactions visualised</vt:lpstr>
      <vt:lpstr>transactions description</vt:lpstr>
      <vt:lpstr>BOLERO import xlsx</vt:lpstr>
      <vt:lpstr>SAXO import xlsx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JVM</cp:lastModifiedBy>
  <cp:revision>10</cp:revision>
  <dcterms:created xsi:type="dcterms:W3CDTF">2022-03-29T17:15:45Z</dcterms:created>
  <dcterms:modified xsi:type="dcterms:W3CDTF">2022-03-29T21:11:28Z</dcterms:modified>
</cp:coreProperties>
</file>