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5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6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stock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main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6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01042" y="4471454"/>
            <a:ext cx="6624465" cy="203460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B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401042" y="1194646"/>
            <a:ext cx="6624465" cy="32533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A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1" y="-218393"/>
            <a:ext cx="10515600" cy="1325563"/>
          </a:xfrm>
        </p:spPr>
        <p:txBody>
          <a:bodyPr/>
          <a:lstStyle/>
          <a:p>
            <a:r>
              <a:rPr lang="nl-BE" dirty="0" smtClean="0"/>
              <a:t>transactions visualised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8344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419140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93351" y="1194647"/>
            <a:ext cx="1371600" cy="5311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EXTERNAL WORLD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248344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419140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3512875" y="150116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2" name="Left Arrow 11"/>
          <p:cNvSpPr/>
          <p:nvPr/>
        </p:nvSpPr>
        <p:spPr>
          <a:xfrm>
            <a:off x="3473404" y="213141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6792215" y="1580110"/>
            <a:ext cx="15722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4" name="Left Arrow 13"/>
          <p:cNvSpPr/>
          <p:nvPr/>
        </p:nvSpPr>
        <p:spPr>
          <a:xfrm>
            <a:off x="6752744" y="2210358"/>
            <a:ext cx="1480144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3488619" y="482515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6" name="Left Arrow 15"/>
          <p:cNvSpPr/>
          <p:nvPr/>
        </p:nvSpPr>
        <p:spPr>
          <a:xfrm>
            <a:off x="3449148" y="567906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6767959" y="4825155"/>
            <a:ext cx="1572241" cy="6236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8" name="Left Arrow 17"/>
          <p:cNvSpPr/>
          <p:nvPr/>
        </p:nvSpPr>
        <p:spPr>
          <a:xfrm>
            <a:off x="6728488" y="5679063"/>
            <a:ext cx="1480144" cy="57232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8707645" y="3374437"/>
            <a:ext cx="13846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transfer_out</a:t>
            </a:r>
            <a:endParaRPr lang="en-US" sz="1400" dirty="0"/>
          </a:p>
        </p:txBody>
      </p:sp>
      <p:sp>
        <p:nvSpPr>
          <p:cNvPr id="20" name="Left Arrow 19"/>
          <p:cNvSpPr/>
          <p:nvPr/>
        </p:nvSpPr>
        <p:spPr>
          <a:xfrm rot="5400000">
            <a:off x="8202781" y="3347795"/>
            <a:ext cx="1303533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transfer_in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7249416" y="3519453"/>
            <a:ext cx="197352" cy="19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53347" y="2901083"/>
            <a:ext cx="965793" cy="61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 flipV="1">
            <a:off x="6619944" y="2907668"/>
            <a:ext cx="658374" cy="6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06234" y="3153683"/>
            <a:ext cx="7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div_dist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7658" y="3153683"/>
            <a:ext cx="88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div_acc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6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transactions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nl-BE" sz="2000" dirty="0" smtClean="0"/>
              <a:t>possible types of transactions:</a:t>
            </a:r>
          </a:p>
          <a:p>
            <a:pPr lvl="1"/>
            <a:r>
              <a:rPr lang="nl-BE" sz="1800" dirty="0" smtClean="0"/>
              <a:t>buy: buy N amount of shares at price P</a:t>
            </a:r>
          </a:p>
          <a:p>
            <a:pPr lvl="1"/>
            <a:r>
              <a:rPr lang="nl-BE" sz="1800" dirty="0" smtClean="0"/>
              <a:t>sell: sell N amount of shares at price P</a:t>
            </a:r>
          </a:p>
          <a:p>
            <a:pPr lvl="1"/>
            <a:r>
              <a:rPr lang="nl-BE" sz="1800" dirty="0" smtClean="0"/>
              <a:t>transfer_in: bring in N shares from another broker</a:t>
            </a:r>
          </a:p>
          <a:p>
            <a:pPr lvl="1"/>
            <a:r>
              <a:rPr lang="nl-BE" sz="1800" dirty="0" smtClean="0"/>
              <a:t>transfer_out: transfer out N shares to another broker</a:t>
            </a:r>
          </a:p>
          <a:p>
            <a:pPr lvl="1"/>
            <a:r>
              <a:rPr lang="nl-BE" sz="1800" dirty="0" smtClean="0"/>
              <a:t>cash_in: bring in M money in your broker’s cash account</a:t>
            </a:r>
          </a:p>
          <a:p>
            <a:pPr lvl="1"/>
            <a:r>
              <a:rPr lang="nl-BE" sz="1800" dirty="0" smtClean="0"/>
              <a:t>cash_out: take out M money from your broker’s cash account</a:t>
            </a:r>
          </a:p>
          <a:p>
            <a:pPr lvl="1"/>
            <a:r>
              <a:rPr lang="nl-BE" sz="1800" dirty="0" smtClean="0"/>
              <a:t>div: receive dividend</a:t>
            </a:r>
          </a:p>
          <a:p>
            <a:pPr lvl="1"/>
            <a:endParaRPr lang="nl-BE" sz="1800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420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BOLERO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2400" dirty="0"/>
              <a:t>log in op bolero</a:t>
            </a:r>
          </a:p>
          <a:p>
            <a:r>
              <a:rPr lang="nl-BE" sz="2400" dirty="0"/>
              <a:t>gaar naar portefeuille</a:t>
            </a:r>
          </a:p>
          <a:p>
            <a:r>
              <a:rPr lang="nl-BE" sz="2400" dirty="0"/>
              <a:t>dan naar historiek</a:t>
            </a:r>
          </a:p>
          <a:p>
            <a:r>
              <a:rPr lang="nl-BE" sz="2400" dirty="0"/>
              <a:t>selecteer data en plak het in </a:t>
            </a:r>
            <a:r>
              <a:rPr lang="nl-BE" sz="2400" dirty="0" smtClean="0"/>
              <a:t>excel (via notepad tussenstap wordt html formatting verwijderd)</a:t>
            </a:r>
            <a:endParaRPr lang="nl-BE" sz="2400" dirty="0"/>
          </a:p>
          <a:p>
            <a:endParaRPr lang="nl-BE" sz="2400" dirty="0" smtClean="0"/>
          </a:p>
          <a:p>
            <a:r>
              <a:rPr lang="nl-BE" sz="2400" dirty="0"/>
              <a:t>voeg een </a:t>
            </a:r>
            <a:r>
              <a:rPr lang="nl-BE" sz="2400" i="1" dirty="0"/>
              <a:t>symbol</a:t>
            </a:r>
            <a:r>
              <a:rPr lang="nl-BE" sz="2400" dirty="0"/>
              <a:t> kolom toe</a:t>
            </a:r>
          </a:p>
          <a:p>
            <a:r>
              <a:rPr lang="nl-BE" sz="2400" dirty="0"/>
              <a:t>vul het </a:t>
            </a:r>
            <a:r>
              <a:rPr lang="nl-BE" sz="2400" dirty="0" smtClean="0"/>
              <a:t>RIC als symbol in (minstens </a:t>
            </a:r>
            <a:r>
              <a:rPr lang="nl-BE" sz="2400" dirty="0"/>
              <a:t>1x per nieuwe </a:t>
            </a:r>
            <a:r>
              <a:rPr lang="nl-BE" sz="2400" dirty="0" smtClean="0"/>
              <a:t>stock)</a:t>
            </a:r>
            <a:endParaRPr lang="nl-BE" sz="2400" dirty="0"/>
          </a:p>
          <a:p>
            <a:r>
              <a:rPr lang="nl-BE" sz="2400" dirty="0"/>
              <a:t>als er geen ‘nieuwe’ stocks zijn gekocht dan hoef je geen symbol in te vullen</a:t>
            </a:r>
            <a:endParaRPr lang="en-US" sz="2400" dirty="0"/>
          </a:p>
          <a:p>
            <a:endParaRPr lang="en-US" sz="2400" dirty="0"/>
          </a:p>
          <a:p>
            <a:endParaRPr lang="nl-BE" sz="2200" dirty="0" smtClean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55" y="213069"/>
            <a:ext cx="6650373" cy="2956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34" y="4063365"/>
            <a:ext cx="6555414" cy="17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166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stock dashboard</vt:lpstr>
      <vt:lpstr>transactions visualised</vt:lpstr>
      <vt:lpstr>transactions description</vt:lpstr>
      <vt:lpstr>BOLERO import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dashboard</dc:title>
  <dc:creator>JVM</dc:creator>
  <cp:lastModifiedBy>JVM</cp:lastModifiedBy>
  <cp:revision>8</cp:revision>
  <dcterms:created xsi:type="dcterms:W3CDTF">2022-03-29T17:15:45Z</dcterms:created>
  <dcterms:modified xsi:type="dcterms:W3CDTF">2022-03-29T20:55:33Z</dcterms:modified>
</cp:coreProperties>
</file>