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E373-037A-45AF-9DD3-23FCC1A8A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23AE05-798C-47FE-A1ED-F70DD3F901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E1407B-57AB-4755-A864-9D59DB266549}"/>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5" name="Footer Placeholder 4">
            <a:extLst>
              <a:ext uri="{FF2B5EF4-FFF2-40B4-BE49-F238E27FC236}">
                <a16:creationId xmlns:a16="http://schemas.microsoft.com/office/drawing/2014/main" id="{EA5C3BD9-2F87-4E08-B8FE-AB95B4158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0D2F7-2B2F-465F-96D0-80C65CB25477}"/>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152891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6EE2-3702-49B5-AD86-009B526DE8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57D74E-6761-48C1-8032-7FDBCCE81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C7CD4-2FBB-40F0-A8AB-FCE11DD7DA4E}"/>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5" name="Footer Placeholder 4">
            <a:extLst>
              <a:ext uri="{FF2B5EF4-FFF2-40B4-BE49-F238E27FC236}">
                <a16:creationId xmlns:a16="http://schemas.microsoft.com/office/drawing/2014/main" id="{635A3BE3-3565-494F-9296-5AB89CD38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2CF3E-1A7F-4C1E-8A25-5E04173B6315}"/>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118544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64EEE-4400-4EE3-98C4-EAF318CEF8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E5842B-B8B6-4056-AC87-DDABE983A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BA9EF-AE50-448B-93DC-AFD296840D2B}"/>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5" name="Footer Placeholder 4">
            <a:extLst>
              <a:ext uri="{FF2B5EF4-FFF2-40B4-BE49-F238E27FC236}">
                <a16:creationId xmlns:a16="http://schemas.microsoft.com/office/drawing/2014/main" id="{7AC0321B-3D30-40F2-B6C9-F9605383B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FE5F3-D2F7-465F-AF29-FDA2A266AC16}"/>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359308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C2E-EE72-4DBD-9090-BE569F2EC2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43E4D-E5C5-4A6D-B2B1-9F8E8D7E9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B97DF-1701-4B13-A755-BB6CD9CDC282}"/>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5" name="Footer Placeholder 4">
            <a:extLst>
              <a:ext uri="{FF2B5EF4-FFF2-40B4-BE49-F238E27FC236}">
                <a16:creationId xmlns:a16="http://schemas.microsoft.com/office/drawing/2014/main" id="{D1CE832E-9689-43C1-9C6B-C0AC73AA8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284F9-F5E9-46E0-9415-364F52BE69D9}"/>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412839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0A52-2234-4C6C-AFEF-A8B18A92E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6582DE-07B5-40D2-A29E-4CF5A83AE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67E6C9-41F3-4C25-BABC-FE6EA79180B6}"/>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5" name="Footer Placeholder 4">
            <a:extLst>
              <a:ext uri="{FF2B5EF4-FFF2-40B4-BE49-F238E27FC236}">
                <a16:creationId xmlns:a16="http://schemas.microsoft.com/office/drawing/2014/main" id="{2363B906-0705-426E-AF49-29866C782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A9FB0-21DA-4354-B35F-2671E8CF7549}"/>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57093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31A8-5157-4497-9AF4-285DF8B8A0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73E51-1056-4536-B045-EE74CA362C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32440-DD3B-41F1-BD57-828D9F4E28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82ADD5-3F91-43A2-883D-84B1C0C61E41}"/>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6" name="Footer Placeholder 5">
            <a:extLst>
              <a:ext uri="{FF2B5EF4-FFF2-40B4-BE49-F238E27FC236}">
                <a16:creationId xmlns:a16="http://schemas.microsoft.com/office/drawing/2014/main" id="{E8F121CA-48AB-47E9-8443-8F3E50635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F6705-30E7-4234-88F3-ECF1960CE4A7}"/>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281945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8BF-C3A6-4402-BA5B-6E10029CDA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83119F-7092-4FB7-82FD-7CA05EAA6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F8C73-CF4C-43D8-A0D0-2A2C18769E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0AFF2C-2F61-4CE1-9122-EEE68C15CD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CC426-8ACC-45F8-B3DA-B67237AD6F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0D8A2-B616-402B-8F3C-1B3B821CC9C5}"/>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8" name="Footer Placeholder 7">
            <a:extLst>
              <a:ext uri="{FF2B5EF4-FFF2-40B4-BE49-F238E27FC236}">
                <a16:creationId xmlns:a16="http://schemas.microsoft.com/office/drawing/2014/main" id="{14465E59-F54F-48D4-9530-A80D3B3BC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B9F7E-0F91-4F08-9A7A-47831632423F}"/>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125928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A60-E069-47C9-9868-46F53E051B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213DCF-D3A4-491A-A227-37010BB256F4}"/>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4" name="Footer Placeholder 3">
            <a:extLst>
              <a:ext uri="{FF2B5EF4-FFF2-40B4-BE49-F238E27FC236}">
                <a16:creationId xmlns:a16="http://schemas.microsoft.com/office/drawing/2014/main" id="{1D8773ED-8FE5-46F4-841E-D2F268DE2A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9CC6B1-FA79-4AC8-A0E0-FFF90BE940B6}"/>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274122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0F6F6-C431-4CF8-AAED-DDA4CF19DE45}"/>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3" name="Footer Placeholder 2">
            <a:extLst>
              <a:ext uri="{FF2B5EF4-FFF2-40B4-BE49-F238E27FC236}">
                <a16:creationId xmlns:a16="http://schemas.microsoft.com/office/drawing/2014/main" id="{B3A39ABD-A190-452F-984E-445EB60FF0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98E6B1-8250-4B68-8514-E139CDF7B04B}"/>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244336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F752-8F54-4778-A79C-82C00567F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914239-BD3D-42DE-ADA0-F376707FC5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D3963-7D76-4029-A2FE-C63D35C12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32039-66DA-4AD2-B087-41A01B9727F5}"/>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6" name="Footer Placeholder 5">
            <a:extLst>
              <a:ext uri="{FF2B5EF4-FFF2-40B4-BE49-F238E27FC236}">
                <a16:creationId xmlns:a16="http://schemas.microsoft.com/office/drawing/2014/main" id="{D7DD6B3F-3489-4E9B-9C77-D36E85800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63E1B-9DA8-4135-8D9D-D6CB77B90AC9}"/>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205029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A572-E590-40C4-B8EB-E9E4C9CCF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AB3BF-D86B-47C2-9EC4-92B744EFB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DCA7C5-69C5-4A4E-BCCE-51092FDCC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B8182-572C-4102-8962-2220D5E6372E}"/>
              </a:ext>
            </a:extLst>
          </p:cNvPr>
          <p:cNvSpPr>
            <a:spLocks noGrp="1"/>
          </p:cNvSpPr>
          <p:nvPr>
            <p:ph type="dt" sz="half" idx="10"/>
          </p:nvPr>
        </p:nvSpPr>
        <p:spPr/>
        <p:txBody>
          <a:bodyPr/>
          <a:lstStyle/>
          <a:p>
            <a:fld id="{0BA692AA-1E25-412C-816E-771A74E8E2A1}" type="datetimeFigureOut">
              <a:rPr lang="en-US" smtClean="0"/>
              <a:t>4/26/2021</a:t>
            </a:fld>
            <a:endParaRPr lang="en-US"/>
          </a:p>
        </p:txBody>
      </p:sp>
      <p:sp>
        <p:nvSpPr>
          <p:cNvPr id="6" name="Footer Placeholder 5">
            <a:extLst>
              <a:ext uri="{FF2B5EF4-FFF2-40B4-BE49-F238E27FC236}">
                <a16:creationId xmlns:a16="http://schemas.microsoft.com/office/drawing/2014/main" id="{8C28EAB2-4990-4DFF-A23E-14FCF788C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CD401A-3B55-470E-AD28-2FE9D4C9F4D1}"/>
              </a:ext>
            </a:extLst>
          </p:cNvPr>
          <p:cNvSpPr>
            <a:spLocks noGrp="1"/>
          </p:cNvSpPr>
          <p:nvPr>
            <p:ph type="sldNum" sz="quarter" idx="12"/>
          </p:nvPr>
        </p:nvSpPr>
        <p:spPr/>
        <p:txBody>
          <a:bodyPr/>
          <a:lstStyle/>
          <a:p>
            <a:fld id="{6B005254-E533-40D7-A503-4FC24CDA4C0E}" type="slidenum">
              <a:rPr lang="en-US" smtClean="0"/>
              <a:t>‹#›</a:t>
            </a:fld>
            <a:endParaRPr lang="en-US"/>
          </a:p>
        </p:txBody>
      </p:sp>
    </p:spTree>
    <p:extLst>
      <p:ext uri="{BB962C8B-B14F-4D97-AF65-F5344CB8AC3E}">
        <p14:creationId xmlns:p14="http://schemas.microsoft.com/office/powerpoint/2010/main" val="415870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90755-7212-46C1-965C-391E5F0FB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5F2A5-294F-42A4-9E3D-CB66595F7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7F002-29B0-401F-8F40-596169F8B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692AA-1E25-412C-816E-771A74E8E2A1}" type="datetimeFigureOut">
              <a:rPr lang="en-US" smtClean="0"/>
              <a:t>4/26/2021</a:t>
            </a:fld>
            <a:endParaRPr lang="en-US"/>
          </a:p>
        </p:txBody>
      </p:sp>
      <p:sp>
        <p:nvSpPr>
          <p:cNvPr id="5" name="Footer Placeholder 4">
            <a:extLst>
              <a:ext uri="{FF2B5EF4-FFF2-40B4-BE49-F238E27FC236}">
                <a16:creationId xmlns:a16="http://schemas.microsoft.com/office/drawing/2014/main" id="{A4E31FCC-5435-4872-BF05-C26864875C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79FA24-D687-4D5B-951C-7954A312E5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05254-E533-40D7-A503-4FC24CDA4C0E}" type="slidenum">
              <a:rPr lang="en-US" smtClean="0"/>
              <a:t>‹#›</a:t>
            </a:fld>
            <a:endParaRPr lang="en-US"/>
          </a:p>
        </p:txBody>
      </p:sp>
    </p:spTree>
    <p:extLst>
      <p:ext uri="{BB962C8B-B14F-4D97-AF65-F5344CB8AC3E}">
        <p14:creationId xmlns:p14="http://schemas.microsoft.com/office/powerpoint/2010/main" val="111416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massbear@ut.utm.edu" TargetMode="External"/><Relationship Id="rId2" Type="http://schemas.openxmlformats.org/officeDocument/2006/relationships/hyperlink" Target="mailto:jorrtayl@ut.utm.edu" TargetMode="External"/><Relationship Id="rId1" Type="http://schemas.openxmlformats.org/officeDocument/2006/relationships/slideLayout" Target="../slideLayouts/slideLayout2.xml"/><Relationship Id="rId4" Type="http://schemas.openxmlformats.org/officeDocument/2006/relationships/hyperlink" Target="https://github.com/jorrtayl/CSCI-325-Project.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052A-568E-41C9-AB1B-BB480EBA043F}"/>
              </a:ext>
            </a:extLst>
          </p:cNvPr>
          <p:cNvSpPr>
            <a:spLocks noGrp="1"/>
          </p:cNvSpPr>
          <p:nvPr>
            <p:ph type="ctrTitle"/>
          </p:nvPr>
        </p:nvSpPr>
        <p:spPr/>
        <p:txBody>
          <a:bodyPr/>
          <a:lstStyle/>
          <a:p>
            <a:r>
              <a:rPr lang="en-US" b="1" dirty="0"/>
              <a:t>Battle of the Professors!</a:t>
            </a:r>
          </a:p>
        </p:txBody>
      </p:sp>
      <p:sp>
        <p:nvSpPr>
          <p:cNvPr id="3" name="Subtitle 2">
            <a:extLst>
              <a:ext uri="{FF2B5EF4-FFF2-40B4-BE49-F238E27FC236}">
                <a16:creationId xmlns:a16="http://schemas.microsoft.com/office/drawing/2014/main" id="{E1F05B6D-B2CE-40BA-A257-71F9FA5D1055}"/>
              </a:ext>
            </a:extLst>
          </p:cNvPr>
          <p:cNvSpPr>
            <a:spLocks noGrp="1"/>
          </p:cNvSpPr>
          <p:nvPr>
            <p:ph type="subTitle" idx="1"/>
          </p:nvPr>
        </p:nvSpPr>
        <p:spPr/>
        <p:txBody>
          <a:bodyPr/>
          <a:lstStyle/>
          <a:p>
            <a:r>
              <a:rPr lang="en-US" dirty="0"/>
              <a:t>Course Project for CSCI 352</a:t>
            </a:r>
          </a:p>
          <a:p>
            <a:endParaRPr lang="en-US" dirty="0"/>
          </a:p>
          <a:p>
            <a:r>
              <a:rPr lang="en-US" dirty="0"/>
              <a:t>Jordan Taylor and Mason Bearden</a:t>
            </a:r>
          </a:p>
        </p:txBody>
      </p:sp>
    </p:spTree>
    <p:extLst>
      <p:ext uri="{BB962C8B-B14F-4D97-AF65-F5344CB8AC3E}">
        <p14:creationId xmlns:p14="http://schemas.microsoft.com/office/powerpoint/2010/main" val="119244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BE81-D8B2-4FBA-95B3-DFECC309F660}"/>
              </a:ext>
            </a:extLst>
          </p:cNvPr>
          <p:cNvSpPr>
            <a:spLocks noGrp="1"/>
          </p:cNvSpPr>
          <p:nvPr>
            <p:ph type="title"/>
          </p:nvPr>
        </p:nvSpPr>
        <p:spPr/>
        <p:txBody>
          <a:bodyPr/>
          <a:lstStyle/>
          <a:p>
            <a:r>
              <a:rPr lang="en-US" b="1" dirty="0"/>
              <a:t>Background</a:t>
            </a:r>
          </a:p>
        </p:txBody>
      </p:sp>
      <p:sp>
        <p:nvSpPr>
          <p:cNvPr id="3" name="Content Placeholder 2">
            <a:extLst>
              <a:ext uri="{FF2B5EF4-FFF2-40B4-BE49-F238E27FC236}">
                <a16:creationId xmlns:a16="http://schemas.microsoft.com/office/drawing/2014/main" id="{2AD53150-8A23-4D2F-861A-9B5525901D3A}"/>
              </a:ext>
            </a:extLst>
          </p:cNvPr>
          <p:cNvSpPr>
            <a:spLocks noGrp="1"/>
          </p:cNvSpPr>
          <p:nvPr>
            <p:ph idx="1"/>
          </p:nvPr>
        </p:nvSpPr>
        <p:spPr/>
        <p:txBody>
          <a:bodyPr>
            <a:normAutofit/>
          </a:bodyPr>
          <a:lstStyle/>
          <a:p>
            <a:r>
              <a:rPr lang="en-US" sz="2400" dirty="0"/>
              <a:t>This project is a 2D video game where the player can navigate through a maze-like map in attempt to get to the professor. Along the way the player may run into puzzles where they are asked questions, losing health or gaining intellect depending on how they answer. Once at the professor, the player will have to battle them by answering the questions the boss provides.</a:t>
            </a:r>
          </a:p>
          <a:p>
            <a:r>
              <a:rPr lang="en-US" sz="2400" dirty="0"/>
              <a:t>We did this project because it sounded like a cool idea. Being able to develop a player that interacts with the functions we create is interactive and exciting! Seeing our hard work in action is quite satisfying.</a:t>
            </a:r>
          </a:p>
          <a:p>
            <a:r>
              <a:rPr lang="en-US" sz="2400" dirty="0"/>
              <a:t>For this project you need to understand basic programming skills. The player will be expected to be able to handle simple questions and some of the questions are directed towards the class in specific, making this game ideal for the students of the class.</a:t>
            </a:r>
          </a:p>
        </p:txBody>
      </p:sp>
    </p:spTree>
    <p:extLst>
      <p:ext uri="{BB962C8B-B14F-4D97-AF65-F5344CB8AC3E}">
        <p14:creationId xmlns:p14="http://schemas.microsoft.com/office/powerpoint/2010/main" val="111366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80D1-6D86-4F2C-AC16-C5701B1B18F5}"/>
              </a:ext>
            </a:extLst>
          </p:cNvPr>
          <p:cNvSpPr>
            <a:spLocks noGrp="1"/>
          </p:cNvSpPr>
          <p:nvPr>
            <p:ph type="title"/>
          </p:nvPr>
        </p:nvSpPr>
        <p:spPr/>
        <p:txBody>
          <a:bodyPr/>
          <a:lstStyle/>
          <a:p>
            <a:r>
              <a:rPr lang="en-US" b="1" dirty="0"/>
              <a:t>Approach</a:t>
            </a:r>
          </a:p>
        </p:txBody>
      </p:sp>
      <p:sp>
        <p:nvSpPr>
          <p:cNvPr id="3" name="Content Placeholder 2">
            <a:extLst>
              <a:ext uri="{FF2B5EF4-FFF2-40B4-BE49-F238E27FC236}">
                <a16:creationId xmlns:a16="http://schemas.microsoft.com/office/drawing/2014/main" id="{31E2344F-3010-46DA-8DCD-62839FD37F64}"/>
              </a:ext>
            </a:extLst>
          </p:cNvPr>
          <p:cNvSpPr>
            <a:spLocks noGrp="1"/>
          </p:cNvSpPr>
          <p:nvPr>
            <p:ph idx="1"/>
          </p:nvPr>
        </p:nvSpPr>
        <p:spPr/>
        <p:txBody>
          <a:bodyPr>
            <a:normAutofit/>
          </a:bodyPr>
          <a:lstStyle/>
          <a:p>
            <a:r>
              <a:rPr lang="en-US" dirty="0"/>
              <a:t>In making the map for this game we used a 2D array that contains 1’s and 0’s, where 0 is accessible by the player and 1 is not. Where there is a 1 is a wall and this is down through a bitmap. With this, we can obtain the row and column of the player, hardcoding events throughout the map and tracking where the player is.</a:t>
            </a:r>
          </a:p>
          <a:p>
            <a:r>
              <a:rPr lang="en-US" dirty="0"/>
              <a:t>We used </a:t>
            </a:r>
            <a:r>
              <a:rPr lang="en-US" dirty="0" err="1"/>
              <a:t>System.Windows.Imaging</a:t>
            </a:r>
            <a:r>
              <a:rPr lang="en-US" dirty="0"/>
              <a:t> </a:t>
            </a:r>
            <a:r>
              <a:rPr lang="en-US" dirty="0" err="1"/>
              <a:t>System.Windows.Data</a:t>
            </a:r>
            <a:r>
              <a:rPr lang="en-US" dirty="0"/>
              <a:t> to help with character movement and text binding on the dialogue UI.</a:t>
            </a:r>
          </a:p>
          <a:p>
            <a:r>
              <a:rPr lang="en-US" dirty="0"/>
              <a:t>For this project we used a Observer and Singleton Design Pattern.</a:t>
            </a:r>
          </a:p>
        </p:txBody>
      </p:sp>
    </p:spTree>
    <p:extLst>
      <p:ext uri="{BB962C8B-B14F-4D97-AF65-F5344CB8AC3E}">
        <p14:creationId xmlns:p14="http://schemas.microsoft.com/office/powerpoint/2010/main" val="172476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A5A7-CB2E-407E-8633-F59BC1CD3E7D}"/>
              </a:ext>
            </a:extLst>
          </p:cNvPr>
          <p:cNvSpPr>
            <a:spLocks noGrp="1"/>
          </p:cNvSpPr>
          <p:nvPr>
            <p:ph type="title"/>
          </p:nvPr>
        </p:nvSpPr>
        <p:spPr/>
        <p:txBody>
          <a:bodyPr/>
          <a:lstStyle/>
          <a:p>
            <a:r>
              <a:rPr lang="en-US" b="1" dirty="0"/>
              <a:t>Class Diagrams</a:t>
            </a:r>
          </a:p>
        </p:txBody>
      </p:sp>
      <p:sp>
        <p:nvSpPr>
          <p:cNvPr id="3" name="Content Placeholder 2">
            <a:extLst>
              <a:ext uri="{FF2B5EF4-FFF2-40B4-BE49-F238E27FC236}">
                <a16:creationId xmlns:a16="http://schemas.microsoft.com/office/drawing/2014/main" id="{C413BCBF-8B26-47CB-9BDA-E8E316DB7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6552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99DA-A1AA-4B61-BEC5-DEF4A068CB8C}"/>
              </a:ext>
            </a:extLst>
          </p:cNvPr>
          <p:cNvSpPr>
            <a:spLocks noGrp="1"/>
          </p:cNvSpPr>
          <p:nvPr>
            <p:ph type="title"/>
          </p:nvPr>
        </p:nvSpPr>
        <p:spPr/>
        <p:txBody>
          <a:bodyPr/>
          <a:lstStyle/>
          <a:p>
            <a:r>
              <a:rPr lang="en-US" b="1" dirty="0"/>
              <a:t>Demonstration</a:t>
            </a:r>
          </a:p>
        </p:txBody>
      </p:sp>
      <p:sp>
        <p:nvSpPr>
          <p:cNvPr id="3" name="Content Placeholder 2">
            <a:extLst>
              <a:ext uri="{FF2B5EF4-FFF2-40B4-BE49-F238E27FC236}">
                <a16:creationId xmlns:a16="http://schemas.microsoft.com/office/drawing/2014/main" id="{CBF8769E-07CD-4BF8-A9C9-B5B06F4833EB}"/>
              </a:ext>
            </a:extLst>
          </p:cNvPr>
          <p:cNvSpPr>
            <a:spLocks noGrp="1"/>
          </p:cNvSpPr>
          <p:nvPr>
            <p:ph idx="1"/>
          </p:nvPr>
        </p:nvSpPr>
        <p:spPr/>
        <p:txBody>
          <a:bodyPr/>
          <a:lstStyle/>
          <a:p>
            <a:r>
              <a:rPr lang="en-US" dirty="0"/>
              <a:t>Show them the game!</a:t>
            </a:r>
          </a:p>
        </p:txBody>
      </p:sp>
    </p:spTree>
    <p:extLst>
      <p:ext uri="{BB962C8B-B14F-4D97-AF65-F5344CB8AC3E}">
        <p14:creationId xmlns:p14="http://schemas.microsoft.com/office/powerpoint/2010/main" val="7035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36C4-7377-479F-B7EF-CAAC8C84B169}"/>
              </a:ext>
            </a:extLst>
          </p:cNvPr>
          <p:cNvSpPr>
            <a:spLocks noGrp="1"/>
          </p:cNvSpPr>
          <p:nvPr>
            <p:ph type="title"/>
          </p:nvPr>
        </p:nvSpPr>
        <p:spPr/>
        <p:txBody>
          <a:bodyPr/>
          <a:lstStyle/>
          <a:p>
            <a:r>
              <a:rPr lang="en-US" b="1" dirty="0"/>
              <a:t>Future Work</a:t>
            </a:r>
          </a:p>
        </p:txBody>
      </p:sp>
      <p:sp>
        <p:nvSpPr>
          <p:cNvPr id="3" name="Content Placeholder 2">
            <a:extLst>
              <a:ext uri="{FF2B5EF4-FFF2-40B4-BE49-F238E27FC236}">
                <a16:creationId xmlns:a16="http://schemas.microsoft.com/office/drawing/2014/main" id="{F78FA604-76B6-4BAF-A25F-3FCF144FAA09}"/>
              </a:ext>
            </a:extLst>
          </p:cNvPr>
          <p:cNvSpPr>
            <a:spLocks noGrp="1"/>
          </p:cNvSpPr>
          <p:nvPr>
            <p:ph idx="1"/>
          </p:nvPr>
        </p:nvSpPr>
        <p:spPr/>
        <p:txBody>
          <a:bodyPr>
            <a:normAutofit/>
          </a:bodyPr>
          <a:lstStyle/>
          <a:p>
            <a:r>
              <a:rPr lang="en-US" sz="3200" dirty="0"/>
              <a:t>To add onto this project, we can add music along with a slider for it, WASD controls, more professor battles and events, different player classes that have special abilities like getting a free answer pass, and whatever comes to mind!</a:t>
            </a:r>
          </a:p>
        </p:txBody>
      </p:sp>
    </p:spTree>
    <p:extLst>
      <p:ext uri="{BB962C8B-B14F-4D97-AF65-F5344CB8AC3E}">
        <p14:creationId xmlns:p14="http://schemas.microsoft.com/office/powerpoint/2010/main" val="130259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9E23-4C4F-460D-8274-96329103C7FA}"/>
              </a:ext>
            </a:extLst>
          </p:cNvPr>
          <p:cNvSpPr>
            <a:spLocks noGrp="1"/>
          </p:cNvSpPr>
          <p:nvPr>
            <p:ph type="title"/>
          </p:nvPr>
        </p:nvSpPr>
        <p:spPr/>
        <p:txBody>
          <a:bodyPr/>
          <a:lstStyle/>
          <a:p>
            <a:r>
              <a:rPr lang="en-US" b="1" dirty="0"/>
              <a:t>Questions</a:t>
            </a:r>
          </a:p>
        </p:txBody>
      </p:sp>
      <p:sp>
        <p:nvSpPr>
          <p:cNvPr id="3" name="Content Placeholder 2">
            <a:extLst>
              <a:ext uri="{FF2B5EF4-FFF2-40B4-BE49-F238E27FC236}">
                <a16:creationId xmlns:a16="http://schemas.microsoft.com/office/drawing/2014/main" id="{2CEE57F3-8722-4E9E-A518-E4DF53E0282F}"/>
              </a:ext>
            </a:extLst>
          </p:cNvPr>
          <p:cNvSpPr>
            <a:spLocks noGrp="1"/>
          </p:cNvSpPr>
          <p:nvPr>
            <p:ph idx="1"/>
          </p:nvPr>
        </p:nvSpPr>
        <p:spPr/>
        <p:txBody>
          <a:bodyPr/>
          <a:lstStyle/>
          <a:p>
            <a:r>
              <a:rPr lang="en-US" b="1" dirty="0"/>
              <a:t>Our Emails</a:t>
            </a:r>
          </a:p>
          <a:p>
            <a:r>
              <a:rPr lang="en-US" dirty="0">
                <a:hlinkClick r:id="rId2"/>
              </a:rPr>
              <a:t>jorrtayl@ut.utm.edu</a:t>
            </a:r>
            <a:r>
              <a:rPr lang="en-US" dirty="0"/>
              <a:t> </a:t>
            </a:r>
          </a:p>
          <a:p>
            <a:r>
              <a:rPr lang="en-US" dirty="0">
                <a:hlinkClick r:id="rId3"/>
              </a:rPr>
              <a:t>massbear@ut.utm.edu</a:t>
            </a:r>
            <a:r>
              <a:rPr lang="en-US" dirty="0"/>
              <a:t> </a:t>
            </a:r>
          </a:p>
          <a:p>
            <a:endParaRPr lang="en-US" dirty="0"/>
          </a:p>
          <a:p>
            <a:endParaRPr lang="en-US" dirty="0"/>
          </a:p>
          <a:p>
            <a:r>
              <a:rPr lang="en-US" dirty="0"/>
              <a:t>Our Repo: </a:t>
            </a:r>
            <a:r>
              <a:rPr lang="en-US" dirty="0">
                <a:hlinkClick r:id="rId4"/>
              </a:rPr>
              <a:t>https://github.com/jorrtayl/CSCI-325-Project.git</a:t>
            </a:r>
            <a:r>
              <a:rPr lang="en-US" dirty="0"/>
              <a:t> </a:t>
            </a:r>
          </a:p>
        </p:txBody>
      </p:sp>
    </p:spTree>
    <p:extLst>
      <p:ext uri="{BB962C8B-B14F-4D97-AF65-F5344CB8AC3E}">
        <p14:creationId xmlns:p14="http://schemas.microsoft.com/office/powerpoint/2010/main" val="111107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370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Battle of the Professors!</vt:lpstr>
      <vt:lpstr>Background</vt:lpstr>
      <vt:lpstr>Approach</vt:lpstr>
      <vt:lpstr>Class Diagrams</vt:lpstr>
      <vt:lpstr>Demonstration</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Professors!</dc:title>
  <dc:creator>Taylor, Jordan Ray</dc:creator>
  <cp:lastModifiedBy>Taylor, Jordan Ray</cp:lastModifiedBy>
  <cp:revision>4</cp:revision>
  <dcterms:created xsi:type="dcterms:W3CDTF">2021-04-27T01:39:32Z</dcterms:created>
  <dcterms:modified xsi:type="dcterms:W3CDTF">2021-04-27T02:10:21Z</dcterms:modified>
</cp:coreProperties>
</file>