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lor, Jordan Ray" initials="TJR" lastIdx="1" clrIdx="0">
    <p:extLst>
      <p:ext uri="{19B8F6BF-5375-455C-9EA6-DF929625EA0E}">
        <p15:presenceInfo xmlns:p15="http://schemas.microsoft.com/office/powerpoint/2012/main" userId="Taylor, Jordan 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6T00:43:41.266" idx="1">
    <p:pos x="10" y="10"/>
    <p:text>Provide this schedule template to the team members, ask them to fill it out.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7817-2423-4820-9C28-221B03277D7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035E-E5CF-4240-A500-F62EC061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9E04-A386-472D-992D-A5972A5B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C4E-5A97-482C-8F3A-CAEEEDDC0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CFD1-43C7-4862-9CDB-685ABB1C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11CB-8897-4A34-9EB0-87948D58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E490-80D9-41A6-A939-C24CDE56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D3D2-868A-4169-8488-A965846A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9228-9641-4C59-8BDA-23D323F6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16E9-EAD4-4626-8054-2E46FD04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E08F-96DB-47D1-A3DB-0A9B3AE8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9D63-4731-427A-9AFF-68456312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65B73-33A1-45CB-BEB1-D2E30E77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EE395-C0CC-479E-9E6F-ACF13109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0DE0-8FD9-47B8-8A4F-092F028B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5FC8-B278-4435-B00B-20A2BF4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D8A6-9FD4-4D73-B649-63CCEA55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E0F1-A3B5-4857-9F98-970AD7B9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3D28-0EB1-4025-933B-7BF5EFD2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E911-BF20-4B5D-B4D7-313D072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0CF0-CD37-4FD3-9BD0-CDBAA404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A285-9E08-4940-871C-0537632B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7083-219B-4F45-A9E5-62A47BC5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B5C0-ADB2-484B-95FF-62AABBC3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7FFC-753D-4502-868D-BF0E91C3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FD76-E66D-4D37-BFA8-E3694620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855B-FA2C-4369-B266-352073B2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8D9F-1DA8-4623-A7CC-3446BC5B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F96A-5B9E-4251-A4AC-9B4A0346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A43D-F590-467E-B8F0-E25C52EF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5772-4BBA-4A4B-8F7E-5C8A776E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81F78-3C19-41E6-A621-8B8CDBF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2677-42F6-43FF-A52E-D230EA02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42CC-F2B4-4FFB-A1F6-2BFDBDAE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4A7B-9B0C-4233-8EB0-942F6A1C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D7704-2114-409C-A628-E800F84A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74FC9-4D72-4118-BC19-49607279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7F968-74DC-4CFB-BC74-44E4E2B4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39C4-1B03-4753-9D71-D9B01267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A68EC-FB6E-46B7-8455-D6E12FFC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63590-33E1-4195-9539-70A89388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EEA3-4C12-4ACB-BB29-5120393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21847-27A8-46A2-8B70-18EDCBA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77936-81DB-4E90-9C13-58E49FDE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699C1-325E-406D-9EAF-2827EF74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F7A7-A049-4FB7-81B3-9FC7C2B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82916-ABF4-4972-BFE7-6213B8D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666B-832A-4823-8876-695C9F5E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7AB8-AEC0-43D3-83C2-E79E121F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3D50-AC9B-47B1-8DD6-D9786C85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C346-0B8A-40A2-8A3E-284F4FA54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88F8-9021-46E9-B72E-46767346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413-1791-42D0-A1F0-61925874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7BCE-8A80-40E1-BE05-AA9E6DA7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44D-5ECE-40BA-9D07-4502CAA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8B12-801C-40C9-B8EA-C1A6F8E16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25FE5-662E-44F0-B621-C0AB314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C17D5-BD30-480B-B07C-FFB3FF58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AC6A0-583D-4BAC-85F8-C2D6249C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6691-8DA0-4299-916D-47611A8B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76C46-E961-4C38-857D-8707E798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1CA8-35BD-46B9-BE1E-0D646D88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0B9C-B706-418C-BD8D-E2C311786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1A79-347D-4BF1-8B72-91F355E22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E515-42DE-47C6-876B-5AEDBD9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B8269-C358-4F3B-B511-5209367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Project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32F3F01-51F1-41BD-8147-A0774DD7C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00"/>
            <a:ext cx="10515600" cy="4953000"/>
          </a:xfrm>
        </p:spPr>
      </p:pic>
    </p:spTree>
    <p:extLst>
      <p:ext uri="{BB962C8B-B14F-4D97-AF65-F5344CB8AC3E}">
        <p14:creationId xmlns:p14="http://schemas.microsoft.com/office/powerpoint/2010/main" val="193438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118-A4B4-43DD-ACCE-7AC5CCD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SCHEDULE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037B109C-7FD7-47C9-8451-22A38247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55" y="1825625"/>
            <a:ext cx="5842290" cy="4351338"/>
          </a:xfrm>
        </p:spPr>
      </p:pic>
    </p:spTree>
    <p:extLst>
      <p:ext uri="{BB962C8B-B14F-4D97-AF65-F5344CB8AC3E}">
        <p14:creationId xmlns:p14="http://schemas.microsoft.com/office/powerpoint/2010/main" val="21969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96BD-2604-4FF3-82BF-FE7A8C3B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91" y="958850"/>
            <a:ext cx="3932237" cy="62831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LEARNING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0AB1C55-3B4D-4BAB-B718-D8B5076D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53" y="1267777"/>
            <a:ext cx="3932237" cy="47186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4911-6BE5-4793-A906-43E1BFDC2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7291" y="1587161"/>
            <a:ext cx="3932237" cy="425325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is it that you expect to learn from this project?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is something you want to learn from this project that we have not included?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are you most excited about?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Are there any software purchases that we should consider?</a:t>
            </a:r>
          </a:p>
        </p:txBody>
      </p:sp>
    </p:spTree>
    <p:extLst>
      <p:ext uri="{BB962C8B-B14F-4D97-AF65-F5344CB8AC3E}">
        <p14:creationId xmlns:p14="http://schemas.microsoft.com/office/powerpoint/2010/main" val="69388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4F5E83-8EA3-468D-B883-C752658EC5A6}"/>
              </a:ext>
            </a:extLst>
          </p:cNvPr>
          <p:cNvSpPr txBox="1"/>
          <p:nvPr/>
        </p:nvSpPr>
        <p:spPr>
          <a:xfrm>
            <a:off x="558800" y="518160"/>
            <a:ext cx="1107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C5EF8-41B9-491F-913E-E2C5DA93EAC3}"/>
              </a:ext>
            </a:extLst>
          </p:cNvPr>
          <p:cNvSpPr txBox="1"/>
          <p:nvPr/>
        </p:nvSpPr>
        <p:spPr>
          <a:xfrm>
            <a:off x="3731260" y="1452880"/>
            <a:ext cx="472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3F2A-865A-4C1F-9189-CBCB0EC82D1F}"/>
              </a:ext>
            </a:extLst>
          </p:cNvPr>
          <p:cNvSpPr txBox="1"/>
          <p:nvPr/>
        </p:nvSpPr>
        <p:spPr>
          <a:xfrm>
            <a:off x="4582795" y="1452880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7C89-46E9-42A2-91F0-EDFCBE546836}"/>
              </a:ext>
            </a:extLst>
          </p:cNvPr>
          <p:cNvSpPr txBox="1"/>
          <p:nvPr/>
        </p:nvSpPr>
        <p:spPr>
          <a:xfrm>
            <a:off x="558800" y="1452880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TRELLO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DD32D-C018-4B0B-B7CF-668B7A6F31D3}"/>
              </a:ext>
            </a:extLst>
          </p:cNvPr>
          <p:cNvSpPr txBox="1"/>
          <p:nvPr/>
        </p:nvSpPr>
        <p:spPr>
          <a:xfrm>
            <a:off x="8606790" y="1452880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GENRE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DA76F-58F6-435D-9D0D-FDA1B62BACEE}"/>
              </a:ext>
            </a:extLst>
          </p:cNvPr>
          <p:cNvSpPr txBox="1"/>
          <p:nvPr/>
        </p:nvSpPr>
        <p:spPr>
          <a:xfrm>
            <a:off x="558800" y="1957606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information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5C9C3-8401-460E-AF08-5C26D98F3028}"/>
              </a:ext>
            </a:extLst>
          </p:cNvPr>
          <p:cNvSpPr txBox="1"/>
          <p:nvPr/>
        </p:nvSpPr>
        <p:spPr>
          <a:xfrm>
            <a:off x="4582795" y="1957606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information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1EBA8-D1B2-441C-8B47-697C87B3C70C}"/>
              </a:ext>
            </a:extLst>
          </p:cNvPr>
          <p:cNvSpPr txBox="1"/>
          <p:nvPr/>
        </p:nvSpPr>
        <p:spPr>
          <a:xfrm>
            <a:off x="8606790" y="1957606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58966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4198-17F4-454B-858F-C219F90B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Trello?</a:t>
            </a:r>
          </a:p>
        </p:txBody>
      </p:sp>
    </p:spTree>
    <p:extLst>
      <p:ext uri="{BB962C8B-B14F-4D97-AF65-F5344CB8AC3E}">
        <p14:creationId xmlns:p14="http://schemas.microsoft.com/office/powerpoint/2010/main" val="2303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8715-3660-478F-BF0F-A3F4321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47409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73C7-6674-4CF8-AA3F-EC3CC81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will we begin?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B7A86-7D2B-4FBF-BCE9-D297D1044EEE}"/>
              </a:ext>
            </a:extLst>
          </p:cNvPr>
          <p:cNvSpPr txBox="1"/>
          <p:nvPr/>
        </p:nvSpPr>
        <p:spPr>
          <a:xfrm>
            <a:off x="534140" y="1506022"/>
            <a:ext cx="11123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Start off small. Do something that does not require too much time or effort and keep it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38129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Our Project</vt:lpstr>
      <vt:lpstr>GROUP SCHEDULE</vt:lpstr>
      <vt:lpstr>LEARNING</vt:lpstr>
      <vt:lpstr>PowerPoint Presentation</vt:lpstr>
      <vt:lpstr>What is Trello?</vt:lpstr>
      <vt:lpstr>What is GitHub?</vt:lpstr>
      <vt:lpstr>How will we begin?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Project</dc:title>
  <dc:creator>Taylor, Jordan Ray</dc:creator>
  <cp:lastModifiedBy>Taylor, Jordan Ray</cp:lastModifiedBy>
  <cp:revision>5</cp:revision>
  <dcterms:created xsi:type="dcterms:W3CDTF">2021-05-06T05:25:57Z</dcterms:created>
  <dcterms:modified xsi:type="dcterms:W3CDTF">2021-05-06T12:22:46Z</dcterms:modified>
</cp:coreProperties>
</file>