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82" r:id="rId5"/>
    <p:sldId id="267" r:id="rId6"/>
    <p:sldId id="258" r:id="rId7"/>
    <p:sldId id="264" r:id="rId8"/>
    <p:sldId id="266" r:id="rId9"/>
    <p:sldId id="260" r:id="rId10"/>
    <p:sldId id="259" r:id="rId11"/>
    <p:sldId id="271" r:id="rId12"/>
    <p:sldId id="270" r:id="rId13"/>
    <p:sldId id="276" r:id="rId14"/>
    <p:sldId id="272" r:id="rId15"/>
    <p:sldId id="277" r:id="rId16"/>
    <p:sldId id="273" r:id="rId17"/>
    <p:sldId id="278" r:id="rId18"/>
    <p:sldId id="274" r:id="rId19"/>
    <p:sldId id="280" r:id="rId20"/>
    <p:sldId id="279" r:id="rId21"/>
    <p:sldId id="275" r:id="rId22"/>
    <p:sldId id="265" r:id="rId23"/>
    <p:sldId id="269" r:id="rId24"/>
    <p:sldId id="281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6" autoAdjust="0"/>
  </p:normalViewPr>
  <p:slideViewPr>
    <p:cSldViewPr snapToGrid="0" snapToObjects="1">
      <p:cViewPr>
        <p:scale>
          <a:sx n="66" d="100"/>
          <a:sy n="66" d="100"/>
        </p:scale>
        <p:origin x="-2312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8E36636D-D922-432D-A958-524484B5923D}" type="datetimeFigureOut">
              <a:rPr lang="en-US" smtClean="0"/>
              <a:pPr/>
              <a:t>16-4-2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aoba/RxJavaDemo/blob/master/app/src/main/java/cn/com/chaoba/rxjavademo/creatingobserver/FromActivity.java" TargetMode="Externa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aoba/RxJavaDemo/blob/master/app/src/main/java/cn/com/chaoba/rxjavademo/transforming/MapAndCastActivity.java" TargetMode="Externa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1876" y="86835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ReactiveX-Rxjava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 descr="687474703a2f2f696d672e6d792e6373646e2e6e65742f75706c6f6164732f3230313530342f31332f313432383931343335395f323135302e706e67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8" r="-2308"/>
          <a:stretch>
            <a:fillRect/>
          </a:stretch>
        </p:blipFill>
        <p:spPr>
          <a:xfrm>
            <a:off x="457200" y="2674938"/>
            <a:ext cx="8229600" cy="4010025"/>
          </a:xfrm>
        </p:spPr>
      </p:pic>
    </p:spTree>
    <p:extLst>
      <p:ext uri="{BB962C8B-B14F-4D97-AF65-F5344CB8AC3E}">
        <p14:creationId xmlns:p14="http://schemas.microsoft.com/office/powerpoint/2010/main" val="298618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</a:t>
            </a:r>
            <a:r>
              <a:rPr kumimoji="1" lang="en-US" altLang="zh-CN" dirty="0" err="1" smtClean="0"/>
              <a:t>eactiveX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err="1" smtClean="0"/>
              <a:t>使用可观察数据流进行异步编程的编程接口，Reactivex</a:t>
            </a:r>
            <a:r>
              <a:rPr kumimoji="1" lang="en-US" altLang="en-US" dirty="0" smtClean="0"/>
              <a:t> 结合了观察者模式，迭代器模式和函数编程的精华</a:t>
            </a:r>
          </a:p>
          <a:p>
            <a:r>
              <a:rPr kumimoji="1" lang="en-US" altLang="en-US" dirty="0" smtClean="0"/>
              <a:t>使用观察者模式</a:t>
            </a:r>
          </a:p>
          <a:p>
            <a:pPr marL="0" indent="0">
              <a:buNone/>
            </a:pPr>
            <a:r>
              <a:rPr kumimoji="1" lang="en-US" altLang="en-US" dirty="0"/>
              <a:t> </a:t>
            </a:r>
            <a:r>
              <a:rPr kumimoji="1" lang="en-US" altLang="en-US" dirty="0" smtClean="0"/>
              <a:t>    （1） 创建</a:t>
            </a:r>
          </a:p>
          <a:p>
            <a:pPr marL="0" indent="0">
              <a:buNone/>
            </a:pPr>
            <a:r>
              <a:rPr kumimoji="1" lang="en-US" altLang="en-US" dirty="0"/>
              <a:t> </a:t>
            </a:r>
            <a:r>
              <a:rPr kumimoji="1" lang="en-US" altLang="en-US" dirty="0" smtClean="0"/>
              <a:t>    （2） 组合</a:t>
            </a:r>
          </a:p>
          <a:p>
            <a:pPr marL="0" indent="0">
              <a:buNone/>
            </a:pPr>
            <a:r>
              <a:rPr kumimoji="1" lang="en-US" altLang="en-US" dirty="0"/>
              <a:t> </a:t>
            </a:r>
            <a:r>
              <a:rPr kumimoji="1" lang="en-US" altLang="en-US" dirty="0" smtClean="0"/>
              <a:t>    （3） 监听</a:t>
            </a:r>
          </a:p>
        </p:txBody>
      </p:sp>
    </p:spTree>
    <p:extLst>
      <p:ext uri="{BB962C8B-B14F-4D97-AF65-F5344CB8AC3E}">
        <p14:creationId xmlns:p14="http://schemas.microsoft.com/office/powerpoint/2010/main" val="31522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6388"/>
            <a:ext cx="8229600" cy="6177251"/>
          </a:xfrm>
        </p:spPr>
        <p:txBody>
          <a:bodyPr/>
          <a:lstStyle/>
          <a:p>
            <a:r>
              <a:rPr kumimoji="1" lang="en-US" altLang="en-US" sz="4000" dirty="0" smtClean="0">
                <a:solidFill>
                  <a:srgbClr val="FF0000"/>
                </a:solidFill>
              </a:rPr>
              <a:t>创建</a:t>
            </a:r>
          </a:p>
          <a:p>
            <a:r>
              <a:rPr kumimoji="1" lang="zh-CN" altLang="en-US" dirty="0" smtClean="0"/>
              <a:t>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过滤</a:t>
            </a:r>
            <a:endParaRPr kumimoji="1" lang="en-US" altLang="zh-CN" dirty="0" smtClean="0"/>
          </a:p>
          <a:p>
            <a:r>
              <a:rPr kumimoji="1" lang="zh-CN" altLang="en-US" dirty="0" smtClean="0"/>
              <a:t>结合</a:t>
            </a:r>
            <a:endParaRPr kumimoji="1" lang="en-US" altLang="zh-CN" dirty="0" smtClean="0"/>
          </a:p>
          <a:p>
            <a:r>
              <a:rPr kumimoji="1" lang="zh-CN" altLang="en-US" dirty="0" smtClean="0"/>
              <a:t>错误处理</a:t>
            </a:r>
          </a:p>
          <a:p>
            <a:r>
              <a:rPr kumimoji="1" lang="zh-CN" altLang="en-US" dirty="0" smtClean="0"/>
              <a:t>条件操作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338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97426"/>
          </a:xfrm>
        </p:spPr>
        <p:txBody>
          <a:bodyPr>
            <a:normAutofit fontScale="90000"/>
          </a:bodyPr>
          <a:lstStyle/>
          <a:p>
            <a:r>
              <a:rPr kumimoji="1" lang="en-US" altLang="en-US" dirty="0" smtClean="0"/>
              <a:t>创建</a:t>
            </a:r>
            <a:endParaRPr kumimoji="1" lang="zh-CN" altLang="en-US" dirty="0"/>
          </a:p>
        </p:txBody>
      </p:sp>
      <p:pic>
        <p:nvPicPr>
          <p:cNvPr id="10" name="内容占位符 9" descr="from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39" b="-63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748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6388"/>
            <a:ext cx="8229600" cy="6177251"/>
          </a:xfrm>
        </p:spPr>
        <p:txBody>
          <a:bodyPr/>
          <a:lstStyle/>
          <a:p>
            <a:r>
              <a:rPr kumimoji="1" lang="en-US" altLang="en-US" dirty="0" smtClean="0"/>
              <a:t>创建</a:t>
            </a:r>
          </a:p>
          <a:p>
            <a:r>
              <a:rPr kumimoji="1" lang="zh-CN" altLang="en-US" sz="4000" dirty="0" smtClean="0">
                <a:solidFill>
                  <a:srgbClr val="FF0000"/>
                </a:solidFill>
              </a:rPr>
              <a:t>变换</a:t>
            </a:r>
            <a:endParaRPr kumimoji="1" lang="en-US" altLang="zh-CN" sz="4000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过滤</a:t>
            </a:r>
            <a:endParaRPr kumimoji="1" lang="en-US" altLang="zh-CN" dirty="0" smtClean="0"/>
          </a:p>
          <a:p>
            <a:r>
              <a:rPr kumimoji="1" lang="zh-CN" altLang="en-US" dirty="0" smtClean="0"/>
              <a:t>结合</a:t>
            </a:r>
            <a:endParaRPr kumimoji="1" lang="en-US" altLang="zh-CN" dirty="0" smtClean="0"/>
          </a:p>
          <a:p>
            <a:r>
              <a:rPr kumimoji="1" lang="zh-CN" altLang="en-US" dirty="0" smtClean="0"/>
              <a:t>错误处理</a:t>
            </a:r>
          </a:p>
          <a:p>
            <a:r>
              <a:rPr kumimoji="1" lang="zh-CN" altLang="en-US" dirty="0" smtClean="0"/>
              <a:t>条件操作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348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</a:t>
            </a:r>
            <a:r>
              <a:rPr kumimoji="1" lang="zh-CN" altLang="en-US" dirty="0" smtClean="0"/>
              <a:t>换</a:t>
            </a:r>
            <a:endParaRPr kumimoji="1" lang="zh-CN" altLang="en-US" dirty="0"/>
          </a:p>
        </p:txBody>
      </p:sp>
      <p:pic>
        <p:nvPicPr>
          <p:cNvPr id="4" name="内容占位符 3" descr="map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7" b="-8187"/>
          <a:stretch>
            <a:fillRect/>
          </a:stretch>
        </p:blipFill>
        <p:spPr>
          <a:xfrm>
            <a:off x="1203006" y="1735138"/>
            <a:ext cx="7313613" cy="4056062"/>
          </a:xfrm>
        </p:spPr>
      </p:pic>
    </p:spTree>
    <p:extLst>
      <p:ext uri="{BB962C8B-B14F-4D97-AF65-F5344CB8AC3E}">
        <p14:creationId xmlns:p14="http://schemas.microsoft.com/office/powerpoint/2010/main" val="19465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6388"/>
            <a:ext cx="8229600" cy="6177251"/>
          </a:xfrm>
        </p:spPr>
        <p:txBody>
          <a:bodyPr/>
          <a:lstStyle/>
          <a:p>
            <a:r>
              <a:rPr kumimoji="1" lang="en-US" altLang="en-US" dirty="0" smtClean="0"/>
              <a:t>创建</a:t>
            </a:r>
          </a:p>
          <a:p>
            <a:r>
              <a:rPr kumimoji="1" lang="zh-CN" altLang="en-US" dirty="0" smtClean="0"/>
              <a:t>变换</a:t>
            </a:r>
            <a:endParaRPr kumimoji="1" lang="en-US" altLang="zh-CN" dirty="0" smtClean="0"/>
          </a:p>
          <a:p>
            <a:r>
              <a:rPr kumimoji="1" lang="zh-CN" altLang="en-US" sz="4000" dirty="0" smtClean="0">
                <a:solidFill>
                  <a:srgbClr val="FF0000"/>
                </a:solidFill>
              </a:rPr>
              <a:t>过滤</a:t>
            </a:r>
            <a:endParaRPr kumimoji="1" lang="en-US" altLang="zh-CN" sz="4000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结合</a:t>
            </a:r>
            <a:endParaRPr kumimoji="1" lang="en-US" altLang="zh-CN" dirty="0" smtClean="0"/>
          </a:p>
          <a:p>
            <a:r>
              <a:rPr kumimoji="1" lang="zh-CN" altLang="en-US" dirty="0" smtClean="0"/>
              <a:t>错误处理</a:t>
            </a:r>
          </a:p>
          <a:p>
            <a:r>
              <a:rPr kumimoji="1" lang="zh-CN" altLang="en-US" dirty="0" smtClean="0"/>
              <a:t>条件操作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348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过滤</a:t>
            </a:r>
            <a:endParaRPr kumimoji="1" lang="zh-CN" altLang="en-US" dirty="0"/>
          </a:p>
        </p:txBody>
      </p:sp>
      <p:pic>
        <p:nvPicPr>
          <p:cNvPr id="4" name="内容占位符 3" descr="tak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7" b="-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932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6388"/>
            <a:ext cx="8229600" cy="6177251"/>
          </a:xfrm>
        </p:spPr>
        <p:txBody>
          <a:bodyPr/>
          <a:lstStyle/>
          <a:p>
            <a:r>
              <a:rPr kumimoji="1" lang="en-US" altLang="en-US" dirty="0" smtClean="0"/>
              <a:t>创建</a:t>
            </a:r>
          </a:p>
          <a:p>
            <a:r>
              <a:rPr kumimoji="1" lang="zh-CN" altLang="en-US" dirty="0" smtClean="0"/>
              <a:t>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过滤</a:t>
            </a:r>
            <a:endParaRPr kumimoji="1" lang="en-US" altLang="zh-CN" dirty="0" smtClean="0"/>
          </a:p>
          <a:p>
            <a:r>
              <a:rPr kumimoji="1" lang="zh-CN" altLang="en-US" sz="4000" dirty="0" smtClean="0">
                <a:solidFill>
                  <a:srgbClr val="FF0000"/>
                </a:solidFill>
              </a:rPr>
              <a:t>结合</a:t>
            </a:r>
            <a:endParaRPr kumimoji="1" lang="en-US" altLang="zh-CN" sz="4000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错误处理</a:t>
            </a:r>
          </a:p>
          <a:p>
            <a:r>
              <a:rPr kumimoji="1" lang="zh-CN" altLang="en-US" dirty="0" smtClean="0"/>
              <a:t>条件操作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348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组合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pic>
        <p:nvPicPr>
          <p:cNvPr id="6" name="内容占位符 5" descr="屏幕快照 2016-04-02 下午3.12.4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1" r="-22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261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快照 2016-04-02 下午3.12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5" r="-42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089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今日主题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 smtClean="0"/>
              <a:t>W</a:t>
            </a:r>
            <a:r>
              <a:rPr kumimoji="1" lang="en-US" altLang="zh-CN" sz="6000" dirty="0" smtClean="0"/>
              <a:t>hat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How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293330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6388"/>
            <a:ext cx="8229600" cy="6177251"/>
          </a:xfrm>
        </p:spPr>
        <p:txBody>
          <a:bodyPr/>
          <a:lstStyle/>
          <a:p>
            <a:r>
              <a:rPr kumimoji="1" lang="en-US" altLang="en-US" dirty="0" smtClean="0"/>
              <a:t>创建</a:t>
            </a:r>
          </a:p>
          <a:p>
            <a:r>
              <a:rPr kumimoji="1" lang="zh-CN" altLang="en-US" dirty="0" smtClean="0"/>
              <a:t>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过滤</a:t>
            </a:r>
            <a:endParaRPr kumimoji="1" lang="en-US" altLang="zh-CN" dirty="0" smtClean="0"/>
          </a:p>
          <a:p>
            <a:r>
              <a:rPr kumimoji="1" lang="zh-CN" altLang="en-US" dirty="0" smtClean="0"/>
              <a:t>结合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条件操作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8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条件</a:t>
            </a:r>
            <a:endParaRPr kumimoji="1" lang="zh-CN" altLang="en-US" dirty="0"/>
          </a:p>
        </p:txBody>
      </p:sp>
      <p:pic>
        <p:nvPicPr>
          <p:cNvPr id="4" name="内容占位符 3" descr="am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5" r="-4235"/>
          <a:stretch>
            <a:fillRect/>
          </a:stretch>
        </p:blipFill>
        <p:spPr/>
      </p:pic>
      <p:sp>
        <p:nvSpPr>
          <p:cNvPr id="6" name="矩形 5"/>
          <p:cNvSpPr/>
          <p:nvPr/>
        </p:nvSpPr>
        <p:spPr>
          <a:xfrm>
            <a:off x="0" y="1933999"/>
            <a:ext cx="9144000" cy="44741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200" dirty="0"/>
              <a:t>private Observable&lt;Integer&gt; </a:t>
            </a:r>
            <a:r>
              <a:rPr kumimoji="1" lang="en-US" altLang="zh-CN" sz="2200" dirty="0" err="1"/>
              <a:t>ambObserver</a:t>
            </a:r>
            <a:r>
              <a:rPr kumimoji="1" lang="en-US" altLang="zh-CN" sz="2200" dirty="0"/>
              <a:t>() {</a:t>
            </a:r>
          </a:p>
          <a:p>
            <a:r>
              <a:rPr kumimoji="1" lang="en-US" altLang="zh-CN" sz="2200" dirty="0"/>
              <a:t>        Observable&lt;Integer&gt; delay3 = </a:t>
            </a:r>
            <a:r>
              <a:rPr kumimoji="1" lang="en-US" altLang="zh-CN" sz="2200" dirty="0" err="1"/>
              <a:t>Observable.just</a:t>
            </a:r>
            <a:r>
              <a:rPr kumimoji="1" lang="en-US" altLang="zh-CN" sz="2200" dirty="0"/>
              <a:t>(1, 2, 3).delay(3000, </a:t>
            </a:r>
            <a:r>
              <a:rPr kumimoji="1" lang="en-US" altLang="zh-CN" sz="2200" dirty="0" err="1"/>
              <a:t>TimeUnit.MILLISECONDS</a:t>
            </a:r>
            <a:r>
              <a:rPr kumimoji="1" lang="en-US" altLang="zh-CN" sz="2200" dirty="0"/>
              <a:t>);</a:t>
            </a:r>
          </a:p>
          <a:p>
            <a:r>
              <a:rPr kumimoji="1" lang="en-US" altLang="zh-CN" sz="2200" dirty="0"/>
              <a:t>        Observable&lt;Integer&gt; delay2 = </a:t>
            </a:r>
            <a:r>
              <a:rPr kumimoji="1" lang="en-US" altLang="zh-CN" sz="2200" dirty="0" err="1"/>
              <a:t>Observable.just</a:t>
            </a:r>
            <a:r>
              <a:rPr kumimoji="1" lang="en-US" altLang="zh-CN" sz="2200" dirty="0"/>
              <a:t>(4, 5, 6).delay(2000, </a:t>
            </a:r>
            <a:r>
              <a:rPr kumimoji="1" lang="en-US" altLang="zh-CN" sz="2200" dirty="0" err="1"/>
              <a:t>TimeUnit.MILLISECONDS</a:t>
            </a:r>
            <a:r>
              <a:rPr kumimoji="1" lang="en-US" altLang="zh-CN" sz="2200" dirty="0"/>
              <a:t>);</a:t>
            </a:r>
          </a:p>
          <a:p>
            <a:r>
              <a:rPr kumimoji="1" lang="en-US" altLang="zh-CN" sz="2200" dirty="0"/>
              <a:t>        Observable&lt;Integer&gt; delay1 = </a:t>
            </a:r>
            <a:r>
              <a:rPr kumimoji="1" lang="en-US" altLang="zh-CN" sz="2200" dirty="0" err="1"/>
              <a:t>Observable.just</a:t>
            </a:r>
            <a:r>
              <a:rPr kumimoji="1" lang="en-US" altLang="zh-CN" sz="2200" dirty="0"/>
              <a:t>(7, 8, 9).delay(1000, </a:t>
            </a:r>
            <a:r>
              <a:rPr kumimoji="1" lang="en-US" altLang="zh-CN" sz="2200" dirty="0" err="1"/>
              <a:t>TimeUnit.MILLISECONDS</a:t>
            </a:r>
            <a:r>
              <a:rPr kumimoji="1" lang="en-US" altLang="zh-CN" sz="2200" dirty="0"/>
              <a:t>);</a:t>
            </a:r>
          </a:p>
          <a:p>
            <a:r>
              <a:rPr kumimoji="1" lang="en-US" altLang="zh-CN" sz="2200" dirty="0"/>
              <a:t>        return </a:t>
            </a:r>
            <a:r>
              <a:rPr kumimoji="1" lang="en-US" altLang="zh-CN" sz="2200" dirty="0" err="1"/>
              <a:t>Observable.amb</a:t>
            </a:r>
            <a:r>
              <a:rPr kumimoji="1" lang="en-US" altLang="zh-CN" sz="2200" dirty="0"/>
              <a:t>(delay1, delay2, delay3);</a:t>
            </a:r>
          </a:p>
          <a:p>
            <a:r>
              <a:rPr kumimoji="1" lang="en-US" altLang="zh-CN" sz="2200" dirty="0"/>
              <a:t>    </a:t>
            </a:r>
            <a:r>
              <a:rPr kumimoji="1" lang="en-US" altLang="zh-CN" sz="2200" dirty="0" smtClean="0"/>
              <a:t>}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输出的结果是：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7,8,9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81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今日主题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</a:t>
            </a:r>
            <a:r>
              <a:rPr kumimoji="1" lang="en-US" altLang="zh-CN" dirty="0" smtClean="0"/>
              <a:t>hat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How</a:t>
            </a:r>
          </a:p>
          <a:p>
            <a:r>
              <a:rPr kumimoji="1" lang="en-US" altLang="zh-CN" sz="6000" dirty="0" smtClean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1773712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为什么要用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9491" y="1790042"/>
            <a:ext cx="827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Rx</a:t>
            </a:r>
            <a:r>
              <a:rPr kumimoji="1" lang="zh-CN" altLang="en-US" dirty="0"/>
              <a:t>扩展了观察者模式用于支持数据和事件序列，添加了一些操作符，它让你可以声明式的组合这些序列，而无需关注底层的实现：如线程、同步、线程安全、并发数据结构和非阻塞</a:t>
            </a:r>
            <a:r>
              <a:rPr kumimoji="1" lang="en-US" altLang="zh-CN" dirty="0"/>
              <a:t>IO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83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42779" y="2867323"/>
            <a:ext cx="75713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/>
              <a:t>最远和最近的一个距离是？</a:t>
            </a:r>
            <a:endParaRPr kumimoji="1" lang="en-US" altLang="zh-CN" sz="4800" dirty="0" smtClean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97955" y="46377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行动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44286" y="4637750"/>
            <a:ext cx="41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ym typeface="Wingdings"/>
              </a:rPr>
              <a:t>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88395" y="4637750"/>
            <a:ext cx="382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技术红利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13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942944"/>
            <a:ext cx="91440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menuItemClicks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R.id.share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                .compose(</a:t>
            </a:r>
            <a:r>
              <a:rPr kumimoji="1" lang="en-US" altLang="zh-CN" dirty="0" err="1"/>
              <a:t>bindToLifecycle</a:t>
            </a:r>
            <a:r>
              <a:rPr kumimoji="1" lang="en-US" altLang="zh-CN" dirty="0"/>
              <a:t>())</a:t>
            </a:r>
          </a:p>
          <a:p>
            <a:r>
              <a:rPr kumimoji="1" lang="en-US" altLang="zh-CN" dirty="0"/>
              <a:t>                .compose(</a:t>
            </a:r>
            <a:r>
              <a:rPr kumimoji="1" lang="en-US" altLang="zh-CN" dirty="0" err="1"/>
              <a:t>ensurePermissions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Manifest.permission.WRITE_EXTERNAL_STORAGE</a:t>
            </a:r>
            <a:r>
              <a:rPr kumimoji="1" lang="en-US" altLang="zh-CN" dirty="0"/>
              <a:t>))</a:t>
            </a:r>
          </a:p>
          <a:p>
            <a:r>
              <a:rPr kumimoji="1" lang="en-US" altLang="zh-CN" dirty="0"/>
              <a:t>                .map(avoid -&gt; </a:t>
            </a:r>
            <a:r>
              <a:rPr kumimoji="1" lang="en-US" altLang="zh-CN" dirty="0" err="1"/>
              <a:t>getCurrentImage</a:t>
            </a:r>
            <a:r>
              <a:rPr kumimoji="1" lang="en-US" altLang="zh-CN" dirty="0"/>
              <a:t>())</a:t>
            </a:r>
          </a:p>
          <a:p>
            <a:r>
              <a:rPr kumimoji="1" lang="en-US" altLang="zh-CN" dirty="0"/>
              <a:t>                .</a:t>
            </a:r>
            <a:r>
              <a:rPr kumimoji="1" lang="en-US" altLang="zh-CN" dirty="0" err="1"/>
              <a:t>doOnNext</a:t>
            </a:r>
            <a:r>
              <a:rPr kumimoji="1" lang="en-US" altLang="zh-CN" dirty="0"/>
              <a:t>(image -&gt; </a:t>
            </a:r>
            <a:r>
              <a:rPr kumimoji="1" lang="en-US" altLang="zh-CN" dirty="0" err="1"/>
              <a:t>MobclickAgent.onEvent</a:t>
            </a:r>
            <a:r>
              <a:rPr kumimoji="1" lang="en-US" altLang="zh-CN" dirty="0"/>
              <a:t>(this, "share", </a:t>
            </a:r>
            <a:r>
              <a:rPr kumimoji="1" lang="en-US" altLang="zh-CN" dirty="0" err="1"/>
              <a:t>image.getObjectId</a:t>
            </a:r>
            <a:r>
              <a:rPr kumimoji="1" lang="en-US" altLang="zh-CN" dirty="0"/>
              <a:t>()))</a:t>
            </a:r>
          </a:p>
          <a:p>
            <a:r>
              <a:rPr kumimoji="1" lang="en-US" altLang="zh-CN" dirty="0"/>
              <a:t>                .</a:t>
            </a:r>
            <a:r>
              <a:rPr kumimoji="1" lang="en-US" altLang="zh-CN" dirty="0" err="1"/>
              <a:t>observeOn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Schedulers.io</a:t>
            </a:r>
            <a:r>
              <a:rPr kumimoji="1" lang="en-US" altLang="zh-CN" dirty="0"/>
              <a:t>())</a:t>
            </a:r>
          </a:p>
          <a:p>
            <a:r>
              <a:rPr kumimoji="1" lang="en-US" altLang="zh-CN" dirty="0"/>
              <a:t>                .</a:t>
            </a:r>
            <a:r>
              <a:rPr kumimoji="1" lang="en-US" altLang="zh-CN" dirty="0" err="1"/>
              <a:t>flatMap</a:t>
            </a:r>
            <a:r>
              <a:rPr kumimoji="1" lang="en-US" altLang="zh-CN" dirty="0"/>
              <a:t>(this::</a:t>
            </a:r>
            <a:r>
              <a:rPr kumimoji="1" lang="en-US" altLang="zh-CN" dirty="0" err="1"/>
              <a:t>saveIfNeeded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                .</a:t>
            </a:r>
            <a:r>
              <a:rPr kumimoji="1" lang="en-US" altLang="zh-CN" dirty="0" err="1"/>
              <a:t>observeOn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AndroidSchedulers.mainThread</a:t>
            </a:r>
            <a:r>
              <a:rPr kumimoji="1" lang="en-US" altLang="zh-CN" dirty="0"/>
              <a:t>())</a:t>
            </a:r>
          </a:p>
          <a:p>
            <a:r>
              <a:rPr kumimoji="1" lang="en-US" altLang="zh-CN" dirty="0"/>
              <a:t>                .</a:t>
            </a:r>
            <a:r>
              <a:rPr kumimoji="1" lang="en-US" altLang="zh-CN" dirty="0" err="1"/>
              <a:t>doOnNext</a:t>
            </a:r>
            <a:r>
              <a:rPr kumimoji="1" lang="en-US" altLang="zh-CN" dirty="0"/>
              <a:t>(this::</a:t>
            </a:r>
            <a:r>
              <a:rPr kumimoji="1" lang="en-US" altLang="zh-CN" dirty="0" err="1"/>
              <a:t>notifyMediaScanning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                .map(Uri::</a:t>
            </a:r>
            <a:r>
              <a:rPr kumimoji="1" lang="en-US" altLang="zh-CN" dirty="0" err="1"/>
              <a:t>fromFile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                .retry()</a:t>
            </a:r>
          </a:p>
          <a:p>
            <a:r>
              <a:rPr kumimoji="1" lang="en-US" altLang="zh-CN" dirty="0"/>
              <a:t>                .subscribe(</a:t>
            </a:r>
            <a:r>
              <a:rPr kumimoji="1" lang="en-US" altLang="zh-CN" dirty="0" err="1"/>
              <a:t>uri</a:t>
            </a:r>
            <a:r>
              <a:rPr kumimoji="1" lang="en-US" altLang="zh-CN" dirty="0"/>
              <a:t> -&gt; {</a:t>
            </a:r>
          </a:p>
          <a:p>
            <a:r>
              <a:rPr kumimoji="1" lang="en-US" altLang="zh-CN" dirty="0"/>
              <a:t>                    final Intent intent = new Intent(</a:t>
            </a:r>
            <a:r>
              <a:rPr kumimoji="1" lang="en-US" altLang="zh-CN" dirty="0" err="1"/>
              <a:t>Intent.ACTION_SEND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                </a:t>
            </a:r>
            <a:r>
              <a:rPr kumimoji="1" lang="en-US" altLang="zh-CN" dirty="0" err="1"/>
              <a:t>intent.setType</a:t>
            </a:r>
            <a:r>
              <a:rPr kumimoji="1" lang="en-US" altLang="zh-CN" dirty="0"/>
              <a:t>("image/jpeg");</a:t>
            </a:r>
          </a:p>
          <a:p>
            <a:r>
              <a:rPr kumimoji="1" lang="en-US" altLang="zh-CN" dirty="0"/>
              <a:t>                    </a:t>
            </a:r>
            <a:r>
              <a:rPr kumimoji="1" lang="en-US" altLang="zh-CN" dirty="0" err="1"/>
              <a:t>intent.putExtra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Intent.EXTRA_STREAM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uri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                </a:t>
            </a:r>
            <a:r>
              <a:rPr kumimoji="1" lang="en-US" altLang="zh-CN" dirty="0" err="1"/>
              <a:t>startActivity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Intent.createChooser</a:t>
            </a:r>
            <a:r>
              <a:rPr kumimoji="1" lang="en-US" altLang="zh-CN" dirty="0"/>
              <a:t>(intent, </a:t>
            </a:r>
            <a:r>
              <a:rPr kumimoji="1" lang="en-US" altLang="zh-CN" dirty="0" err="1"/>
              <a:t>getString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R.string.share_title</a:t>
            </a:r>
            <a:r>
              <a:rPr kumimoji="1" lang="en-US" altLang="zh-CN" dirty="0"/>
              <a:t>)));</a:t>
            </a:r>
          </a:p>
          <a:p>
            <a:r>
              <a:rPr kumimoji="1" lang="en-US" altLang="zh-CN" dirty="0"/>
              <a:t>                });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827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528960"/>
            <a:ext cx="91377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public static Observable&lt;File&gt; download(</a:t>
            </a:r>
            <a:r>
              <a:rPr kumimoji="1" lang="en-US" altLang="zh-CN" dirty="0" err="1"/>
              <a:t>RequestManager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rm</a:t>
            </a:r>
            <a:r>
              <a:rPr kumimoji="1" lang="en-US" altLang="zh-CN" dirty="0"/>
              <a:t>, String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) {</a:t>
            </a:r>
          </a:p>
          <a:p>
            <a:r>
              <a:rPr kumimoji="1" lang="en-US" altLang="zh-CN" dirty="0"/>
              <a:t>        return download(</a:t>
            </a:r>
            <a:r>
              <a:rPr kumimoji="1" lang="en-US" altLang="zh-CN" dirty="0" err="1"/>
              <a:t>rm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Target.SIZE_ORIGINAL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Target.SIZE_ORIGINAL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}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public static Observable&lt;File&gt; download(</a:t>
            </a:r>
            <a:r>
              <a:rPr kumimoji="1" lang="en-US" altLang="zh-CN" dirty="0" err="1"/>
              <a:t>RequestManager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rm</a:t>
            </a:r>
            <a:r>
              <a:rPr kumimoji="1" lang="en-US" altLang="zh-CN" dirty="0"/>
              <a:t>, String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width,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height) {</a:t>
            </a:r>
          </a:p>
          <a:p>
            <a:r>
              <a:rPr kumimoji="1" lang="en-US" altLang="zh-CN" dirty="0"/>
              <a:t>        return </a:t>
            </a:r>
            <a:r>
              <a:rPr kumimoji="1" lang="en-US" altLang="zh-CN" dirty="0" err="1"/>
              <a:t>Observable.defer</a:t>
            </a:r>
            <a:r>
              <a:rPr kumimoji="1" lang="en-US" altLang="zh-CN" dirty="0"/>
              <a:t>(() -&gt; {</a:t>
            </a:r>
          </a:p>
          <a:p>
            <a:r>
              <a:rPr kumimoji="1" lang="en-US" altLang="zh-CN" dirty="0"/>
              <a:t>            try {</a:t>
            </a:r>
          </a:p>
          <a:p>
            <a:r>
              <a:rPr kumimoji="1" lang="en-US" altLang="zh-CN" dirty="0"/>
              <a:t>                return </a:t>
            </a:r>
            <a:r>
              <a:rPr kumimoji="1" lang="en-US" altLang="zh-CN" dirty="0" err="1"/>
              <a:t>Observable.just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rm.load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).</a:t>
            </a:r>
            <a:r>
              <a:rPr kumimoji="1" lang="en-US" altLang="zh-CN" dirty="0" err="1"/>
              <a:t>downloadOnly</a:t>
            </a:r>
            <a:r>
              <a:rPr kumimoji="1" lang="en-US" altLang="zh-CN" dirty="0"/>
              <a:t>(width, height).get());</a:t>
            </a:r>
          </a:p>
          <a:p>
            <a:r>
              <a:rPr kumimoji="1" lang="en-US" altLang="zh-CN" dirty="0"/>
              <a:t>            } catch (Exception e) {</a:t>
            </a:r>
          </a:p>
          <a:p>
            <a:r>
              <a:rPr kumimoji="1" lang="en-US" altLang="zh-CN" dirty="0"/>
              <a:t>                return </a:t>
            </a:r>
            <a:r>
              <a:rPr kumimoji="1" lang="en-US" altLang="zh-CN" dirty="0" err="1"/>
              <a:t>Observable.error</a:t>
            </a:r>
            <a:r>
              <a:rPr kumimoji="1" lang="en-US" altLang="zh-CN" dirty="0"/>
              <a:t>(e);</a:t>
            </a:r>
          </a:p>
          <a:p>
            <a:r>
              <a:rPr kumimoji="1" lang="en-US" altLang="zh-CN" dirty="0"/>
              <a:t>            }</a:t>
            </a:r>
          </a:p>
          <a:p>
            <a:r>
              <a:rPr kumimoji="1" lang="en-US" altLang="zh-CN" dirty="0"/>
              <a:t>        });</a:t>
            </a:r>
          </a:p>
          <a:p>
            <a:r>
              <a:rPr kumimoji="1" lang="en-US" altLang="zh-CN" dirty="0"/>
              <a:t>    }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3164" y="153950"/>
            <a:ext cx="8100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private Observable&lt;File&gt; download(Image image) {</a:t>
            </a:r>
          </a:p>
          <a:p>
            <a:r>
              <a:rPr kumimoji="1" lang="en-US" altLang="zh-CN" dirty="0"/>
              <a:t>        return </a:t>
            </a:r>
            <a:r>
              <a:rPr kumimoji="1" lang="en-US" altLang="zh-CN" dirty="0" err="1"/>
              <a:t>RxGlide.download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Glide.with</a:t>
            </a:r>
            <a:r>
              <a:rPr kumimoji="1" lang="en-US" altLang="zh-CN" dirty="0"/>
              <a:t>(this), </a:t>
            </a:r>
            <a:r>
              <a:rPr kumimoji="1" lang="en-US" altLang="zh-CN" dirty="0" err="1"/>
              <a:t>image.getUrl</a:t>
            </a:r>
            <a:r>
              <a:rPr kumimoji="1" lang="en-US" altLang="zh-CN" dirty="0"/>
              <a:t>());</a:t>
            </a:r>
          </a:p>
          <a:p>
            <a:r>
              <a:rPr kumimoji="1" lang="en-US" altLang="zh-CN" dirty="0"/>
              <a:t>   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18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mmexport1459173981394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98" r="-38198"/>
          <a:stretch>
            <a:fillRect/>
          </a:stretch>
        </p:blipFill>
        <p:spPr>
          <a:xfrm>
            <a:off x="-770900" y="610726"/>
            <a:ext cx="10574098" cy="5539979"/>
          </a:xfrm>
        </p:spPr>
      </p:pic>
    </p:spTree>
    <p:extLst>
      <p:ext uri="{BB962C8B-B14F-4D97-AF65-F5344CB8AC3E}">
        <p14:creationId xmlns:p14="http://schemas.microsoft.com/office/powerpoint/2010/main" val="65782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91440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private Observable&lt;File&gt; </a:t>
            </a:r>
            <a:r>
              <a:rPr kumimoji="1" lang="en-US" altLang="zh-CN" dirty="0" err="1"/>
              <a:t>saveIfNeeded</a:t>
            </a:r>
            <a:r>
              <a:rPr kumimoji="1" lang="en-US" altLang="zh-CN" dirty="0"/>
              <a:t>(Image image) {</a:t>
            </a:r>
          </a:p>
          <a:p>
            <a:r>
              <a:rPr kumimoji="1" lang="en-US" altLang="zh-CN" dirty="0"/>
              <a:t>        return </a:t>
            </a:r>
            <a:r>
              <a:rPr kumimoji="1" lang="en-US" altLang="zh-CN" dirty="0" err="1"/>
              <a:t>ensureExternalDirectory</a:t>
            </a:r>
            <a:r>
              <a:rPr kumimoji="1" lang="en-US" altLang="zh-CN" dirty="0"/>
              <a:t>("</a:t>
            </a:r>
            <a:r>
              <a:rPr kumimoji="1" lang="en-US" altLang="zh-CN" dirty="0" err="1"/>
              <a:t>Mr.Mantou</a:t>
            </a:r>
            <a:r>
              <a:rPr kumimoji="1" lang="en-US" altLang="zh-CN" dirty="0"/>
              <a:t>")</a:t>
            </a:r>
          </a:p>
          <a:p>
            <a:r>
              <a:rPr kumimoji="1" lang="en-US" altLang="zh-CN" dirty="0"/>
              <a:t>                .map(directory -&gt; new File(directory, </a:t>
            </a:r>
            <a:r>
              <a:rPr kumimoji="1" lang="en-US" altLang="zh-CN" dirty="0" err="1"/>
              <a:t>makeFileName</a:t>
            </a:r>
            <a:r>
              <a:rPr kumimoji="1" lang="en-US" altLang="zh-CN" dirty="0"/>
              <a:t>(image)))</a:t>
            </a:r>
          </a:p>
          <a:p>
            <a:r>
              <a:rPr kumimoji="1" lang="en-US" altLang="zh-CN" dirty="0"/>
              <a:t>                .</a:t>
            </a:r>
            <a:r>
              <a:rPr kumimoji="1" lang="en-US" altLang="zh-CN" dirty="0" err="1"/>
              <a:t>flatMap</a:t>
            </a:r>
            <a:r>
              <a:rPr kumimoji="1" lang="en-US" altLang="zh-CN" dirty="0"/>
              <a:t>(file -&gt; </a:t>
            </a:r>
            <a:r>
              <a:rPr kumimoji="1" lang="en-US" altLang="zh-CN" dirty="0" err="1"/>
              <a:t>file.exists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                        ? </a:t>
            </a:r>
            <a:r>
              <a:rPr kumimoji="1" lang="en-US" altLang="zh-CN" dirty="0" err="1"/>
              <a:t>Observable.just</a:t>
            </a:r>
            <a:r>
              <a:rPr kumimoji="1" lang="en-US" altLang="zh-CN" dirty="0"/>
              <a:t>(file)</a:t>
            </a:r>
          </a:p>
          <a:p>
            <a:r>
              <a:rPr kumimoji="1" lang="en-US" altLang="zh-CN" dirty="0"/>
              <a:t>                        : save(image, file));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smtClean="0"/>
              <a:t>}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1644" y="2020596"/>
            <a:ext cx="8016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private Observable&lt;File&gt; </a:t>
            </a:r>
            <a:r>
              <a:rPr kumimoji="1" lang="en-US" altLang="zh-CN" dirty="0" err="1"/>
              <a:t>ensureExternalDirectory</a:t>
            </a:r>
            <a:r>
              <a:rPr kumimoji="1" lang="en-US" altLang="zh-CN" dirty="0"/>
              <a:t>(String name) {</a:t>
            </a:r>
          </a:p>
          <a:p>
            <a:r>
              <a:rPr kumimoji="1" lang="en-US" altLang="zh-CN" dirty="0"/>
              <a:t>        return </a:t>
            </a:r>
            <a:r>
              <a:rPr kumimoji="1" lang="en-US" altLang="zh-CN" dirty="0" err="1"/>
              <a:t>RxFiles.mkdirsIfNotExists</a:t>
            </a:r>
            <a:r>
              <a:rPr kumimoji="1" lang="en-US" altLang="zh-CN" dirty="0"/>
              <a:t>(new File(</a:t>
            </a:r>
            <a:r>
              <a:rPr kumimoji="1" lang="en-US" altLang="zh-CN" dirty="0" err="1"/>
              <a:t>Environment.getExternalStorageDirectory</a:t>
            </a:r>
            <a:r>
              <a:rPr kumimoji="1" lang="en-US" altLang="zh-CN" dirty="0"/>
              <a:t>(), name));</a:t>
            </a:r>
          </a:p>
          <a:p>
            <a:r>
              <a:rPr kumimoji="1" lang="en-US" altLang="zh-CN" dirty="0"/>
              <a:t>    }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private Observable&lt;File&gt; download(Image image) {</a:t>
            </a:r>
          </a:p>
          <a:p>
            <a:r>
              <a:rPr kumimoji="1" lang="en-US" altLang="zh-CN" dirty="0"/>
              <a:t>        return </a:t>
            </a:r>
            <a:r>
              <a:rPr kumimoji="1" lang="en-US" altLang="zh-CN" dirty="0" err="1"/>
              <a:t>RxGlide.download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Glide.with</a:t>
            </a:r>
            <a:r>
              <a:rPr kumimoji="1" lang="en-US" altLang="zh-CN" dirty="0"/>
              <a:t>(this), </a:t>
            </a:r>
            <a:r>
              <a:rPr kumimoji="1" lang="en-US" altLang="zh-CN" dirty="0" err="1"/>
              <a:t>image.getUrl</a:t>
            </a:r>
            <a:r>
              <a:rPr kumimoji="1" lang="en-US" altLang="zh-CN" dirty="0"/>
              <a:t>());</a:t>
            </a:r>
          </a:p>
          <a:p>
            <a:r>
              <a:rPr kumimoji="1" lang="en-US" altLang="zh-CN" dirty="0"/>
              <a:t>    }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private Observable&lt;File&gt; save(Image image, File destination) {</a:t>
            </a:r>
          </a:p>
          <a:p>
            <a:r>
              <a:rPr kumimoji="1" lang="en-US" altLang="zh-CN" dirty="0"/>
              <a:t>        return download(image).</a:t>
            </a:r>
            <a:r>
              <a:rPr kumimoji="1" lang="en-US" altLang="zh-CN" dirty="0" err="1"/>
              <a:t>flatMap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tmp</a:t>
            </a:r>
            <a:r>
              <a:rPr kumimoji="1" lang="en-US" altLang="zh-CN" dirty="0"/>
              <a:t> -&gt; </a:t>
            </a:r>
            <a:r>
              <a:rPr kumimoji="1" lang="en-US" altLang="zh-CN" dirty="0" err="1"/>
              <a:t>RxFiles.copy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tmp</a:t>
            </a:r>
            <a:r>
              <a:rPr kumimoji="1" lang="en-US" altLang="zh-CN" dirty="0"/>
              <a:t>, destination));</a:t>
            </a:r>
          </a:p>
          <a:p>
            <a:r>
              <a:rPr kumimoji="1" lang="en-US" altLang="zh-CN" dirty="0"/>
              <a:t>    }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21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支持的语音</a:t>
            </a:r>
            <a:endParaRPr kumimoji="1" lang="zh-CN" altLang="en-US" dirty="0"/>
          </a:p>
        </p:txBody>
      </p:sp>
      <p:pic>
        <p:nvPicPr>
          <p:cNvPr id="4" name="内容占位符 3" descr="屏幕快照 2016-04-02 下午1.30.2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7" b="-3687"/>
          <a:stretch>
            <a:fillRect/>
          </a:stretch>
        </p:blipFill>
        <p:spPr>
          <a:xfrm>
            <a:off x="0" y="1857585"/>
            <a:ext cx="9092300" cy="5000415"/>
          </a:xfrm>
        </p:spPr>
      </p:pic>
    </p:spTree>
    <p:extLst>
      <p:ext uri="{BB962C8B-B14F-4D97-AF65-F5344CB8AC3E}">
        <p14:creationId xmlns:p14="http://schemas.microsoft.com/office/powerpoint/2010/main" val="155750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响应式编程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R</a:t>
            </a:r>
            <a:r>
              <a:rPr kumimoji="1" lang="en-US" altLang="zh-CN" dirty="0" err="1" smtClean="0"/>
              <a:t>eactiveX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是一个专注于异步编程与控制可观察数据流的</a:t>
            </a:r>
            <a:r>
              <a:rPr kumimoji="1" lang="en-US" altLang="zh-CN" dirty="0" smtClean="0"/>
              <a:t>API</a:t>
            </a:r>
          </a:p>
          <a:p>
            <a:r>
              <a:rPr kumimoji="1" lang="en-US" altLang="zh-CN" dirty="0" err="1" smtClean="0"/>
              <a:t>Rxjava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是在</a:t>
            </a:r>
            <a:r>
              <a:rPr kumimoji="1" lang="en-US" altLang="zh-CN" dirty="0" err="1" smtClean="0"/>
              <a:t>ReactiveX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java </a:t>
            </a:r>
            <a:r>
              <a:rPr kumimoji="1" lang="zh-CN" altLang="en-US" dirty="0" smtClean="0"/>
              <a:t>上开源的实现</a:t>
            </a:r>
            <a:endParaRPr kumimoji="1" lang="en-US" altLang="zh-CN" dirty="0"/>
          </a:p>
          <a:p>
            <a:r>
              <a:rPr kumimoji="1" lang="zh-CN" altLang="en-US" dirty="0" smtClean="0"/>
              <a:t>是一种面向数据流和变化传播的编程范式。这意味着可以在编程语言中很方便地表达静态或动态的数据流，而相关的计算模型会自动将变化的值通过数据流进行传播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691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今日主题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W</a:t>
            </a:r>
            <a:r>
              <a:rPr kumimoji="1" lang="en-US" altLang="zh-CN" dirty="0" smtClean="0"/>
              <a:t>hat</a:t>
            </a:r>
          </a:p>
          <a:p>
            <a:r>
              <a:rPr kumimoji="1" lang="en-US" altLang="zh-CN" sz="6000" dirty="0" smtClean="0"/>
              <a:t>How</a:t>
            </a:r>
          </a:p>
          <a:p>
            <a:r>
              <a:rPr kumimoji="1" lang="en-US" altLang="zh-CN" dirty="0" smtClean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84960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687474703a2f2f696d672e6d792e6373646e2e6e65742f75706c6f6164732f3230313530342f31332f313432383931343335395f323135302e706e6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43" b="-3943"/>
          <a:stretch>
            <a:fillRect/>
          </a:stretch>
        </p:blipFill>
        <p:spPr>
          <a:xfrm>
            <a:off x="360996" y="330110"/>
            <a:ext cx="8374145" cy="4605457"/>
          </a:xfrm>
        </p:spPr>
      </p:pic>
      <p:sp>
        <p:nvSpPr>
          <p:cNvPr id="6" name="文本框 5"/>
          <p:cNvSpPr txBox="1"/>
          <p:nvPr/>
        </p:nvSpPr>
        <p:spPr>
          <a:xfrm>
            <a:off x="187834" y="5599938"/>
            <a:ext cx="529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数据流是一个按时间排序的即将发生的事件的序列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6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</a:t>
            </a:r>
            <a:r>
              <a:rPr kumimoji="1" lang="en-US" altLang="zh-CN" dirty="0" err="1" smtClean="0"/>
              <a:t>xjava</a:t>
            </a:r>
            <a:r>
              <a:rPr kumimoji="1" lang="en-US" altLang="zh-CN" dirty="0" smtClean="0"/>
              <a:t> </a:t>
            </a:r>
            <a:r>
              <a:rPr kumimoji="1" lang="en-US" altLang="en-US" dirty="0" err="1" smtClean="0"/>
              <a:t>和Iterable区别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515837"/>
              </p:ext>
            </p:extLst>
          </p:nvPr>
        </p:nvGraphicFramePr>
        <p:xfrm>
          <a:off x="457200" y="2190551"/>
          <a:ext cx="822960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err="1" smtClean="0"/>
                        <a:t>terable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PULL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Observable</a:t>
                      </a:r>
                      <a:r>
                        <a:rPr lang="en-US" altLang="zh-CN" dirty="0" smtClean="0"/>
                        <a:t>(PUSH)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r>
                        <a:rPr lang="en-US" altLang="zh-CN" baseline="0" dirty="0" smtClean="0"/>
                        <a:t>  next()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onNext</a:t>
                      </a:r>
                      <a:r>
                        <a:rPr lang="en-US" altLang="zh-CN" dirty="0" smtClean="0"/>
                        <a:t>( T 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throws</a:t>
                      </a:r>
                      <a:r>
                        <a:rPr lang="en-US" altLang="zh-CN" baseline="0" dirty="0" smtClean="0"/>
                        <a:t> Exception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onError</a:t>
                      </a:r>
                      <a:r>
                        <a:rPr lang="en-US" altLang="zh-CN" dirty="0" smtClean="0"/>
                        <a:t>(Exception)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!</a:t>
                      </a:r>
                      <a:r>
                        <a:rPr lang="en-US" altLang="zh-CN" dirty="0" err="1" smtClean="0"/>
                        <a:t>hasNext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onCompleted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7200" y="4522287"/>
            <a:ext cx="6973557" cy="954107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Obserable</a:t>
            </a:r>
            <a:r>
              <a:rPr kumimoji="1" lang="zh-CN" altLang="en-US" dirty="0" smtClean="0"/>
              <a:t>是异步双向</a:t>
            </a:r>
            <a:r>
              <a:rPr kumimoji="1" lang="en-US" altLang="zh-CN" dirty="0" smtClean="0"/>
              <a:t>push</a:t>
            </a:r>
          </a:p>
          <a:p>
            <a:r>
              <a:rPr kumimoji="1" lang="en-US" altLang="zh-CN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Iterable</a:t>
            </a:r>
            <a:r>
              <a:rPr kumimoji="1" lang="zh-CN" altLang="en-US" dirty="0" smtClean="0"/>
              <a:t>是同步单向</a:t>
            </a:r>
            <a:r>
              <a:rPr kumimoji="1" lang="en-US" altLang="zh-CN" dirty="0" smtClean="0"/>
              <a:t>pull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78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墨水池">
  <a:themeElements>
    <a:clrScheme name="墨水池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墨水池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墨水池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501</TotalTime>
  <Words>803</Words>
  <Application>Microsoft Macintosh PowerPoint</Application>
  <PresentationFormat>全屏显示(4:3)</PresentationFormat>
  <Paragraphs>143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墨水池</vt:lpstr>
      <vt:lpstr>ReactiveX-Rxjava</vt:lpstr>
      <vt:lpstr>今日主题</vt:lpstr>
      <vt:lpstr>PowerPoint 演示文稿</vt:lpstr>
      <vt:lpstr>PowerPoint 演示文稿</vt:lpstr>
      <vt:lpstr>支持的语音</vt:lpstr>
      <vt:lpstr>响应式编程</vt:lpstr>
      <vt:lpstr>今日主题</vt:lpstr>
      <vt:lpstr>PowerPoint 演示文稿</vt:lpstr>
      <vt:lpstr>Rxjava 和Iterable区别</vt:lpstr>
      <vt:lpstr>ReactiveX</vt:lpstr>
      <vt:lpstr>PowerPoint 演示文稿</vt:lpstr>
      <vt:lpstr>创建</vt:lpstr>
      <vt:lpstr>PowerPoint 演示文稿</vt:lpstr>
      <vt:lpstr>变换</vt:lpstr>
      <vt:lpstr>PowerPoint 演示文稿</vt:lpstr>
      <vt:lpstr>过滤</vt:lpstr>
      <vt:lpstr>PowerPoint 演示文稿</vt:lpstr>
      <vt:lpstr>组合 </vt:lpstr>
      <vt:lpstr>PowerPoint 演示文稿</vt:lpstr>
      <vt:lpstr>PowerPoint 演示文稿</vt:lpstr>
      <vt:lpstr>条件</vt:lpstr>
      <vt:lpstr>今日主题</vt:lpstr>
      <vt:lpstr>为什么要用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Rxjava</dc:title>
  <dc:creator>jorry k</dc:creator>
  <cp:lastModifiedBy>jorry k</cp:lastModifiedBy>
  <cp:revision>52</cp:revision>
  <dcterms:created xsi:type="dcterms:W3CDTF">2016-04-02T04:32:36Z</dcterms:created>
  <dcterms:modified xsi:type="dcterms:W3CDTF">2016-04-02T13:02:14Z</dcterms:modified>
</cp:coreProperties>
</file>