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2"/>
  </p:notesMasterIdLst>
  <p:sldIdLst>
    <p:sldId id="281" r:id="rId5"/>
    <p:sldId id="297" r:id="rId6"/>
    <p:sldId id="304" r:id="rId7"/>
    <p:sldId id="282" r:id="rId8"/>
    <p:sldId id="295" r:id="rId9"/>
    <p:sldId id="283" r:id="rId10"/>
    <p:sldId id="303" r:id="rId11"/>
    <p:sldId id="285" r:id="rId12"/>
    <p:sldId id="284" r:id="rId13"/>
    <p:sldId id="286" r:id="rId14"/>
    <p:sldId id="287" r:id="rId15"/>
    <p:sldId id="300" r:id="rId16"/>
    <p:sldId id="302" r:id="rId17"/>
    <p:sldId id="289" r:id="rId18"/>
    <p:sldId id="291" r:id="rId19"/>
    <p:sldId id="288" r:id="rId20"/>
    <p:sldId id="29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Fabian" id="{0CD2E699-E286-49BE-92AB-50979643BBB5}">
          <p14:sldIdLst>
            <p14:sldId id="281"/>
            <p14:sldId id="297"/>
            <p14:sldId id="304"/>
            <p14:sldId id="282"/>
            <p14:sldId id="295"/>
            <p14:sldId id="283"/>
            <p14:sldId id="303"/>
          </p14:sldIdLst>
        </p14:section>
        <p14:section name="Jorge" id="{531F8166-BF4D-45E3-8FF6-A038C249AC55}">
          <p14:sldIdLst>
            <p14:sldId id="285"/>
            <p14:sldId id="284"/>
            <p14:sldId id="286"/>
          </p14:sldIdLst>
        </p14:section>
        <p14:section name="Vicente" id="{B57413F8-3A2A-4B24-B9FB-25CF884E00EF}">
          <p14:sldIdLst>
            <p14:sldId id="287"/>
            <p14:sldId id="300"/>
            <p14:sldId id="302"/>
            <p14:sldId id="289"/>
            <p14:sldId id="291"/>
            <p14:sldId id="28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1" roundtripDataSignature="AMtx7mgkW/5GBkxGRIcYgWuVkFpZKtID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346"/>
    <a:srgbClr val="BFBFBF"/>
    <a:srgbClr val="D9D9D9"/>
    <a:srgbClr val="2740CC"/>
    <a:srgbClr val="05B050"/>
    <a:srgbClr val="00B050"/>
    <a:srgbClr val="83A262"/>
    <a:srgbClr val="7B8591"/>
    <a:srgbClr val="272490"/>
    <a:srgbClr val="194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3B200-2303-42E0-8725-ED6A16A6B1A1}" v="1396" dt="2024-11-19T16:46:12.083"/>
    <p1510:client id="{7D445C13-A667-5548-8C96-3394B2B0FA5A}" v="202" dt="2024-11-19T00:58:10.992"/>
    <p1510:client id="{A4C4A945-9EC0-470E-BB18-5D8310115F12}" v="512" dt="2024-11-19T16:55:15.887"/>
  </p1510:revLst>
</p1510:revInfo>
</file>

<file path=ppt/tableStyles.xml><?xml version="1.0" encoding="utf-8"?>
<a:tblStyleLst xmlns:a="http://schemas.openxmlformats.org/drawingml/2006/main" def="{2CC421F1-4B15-4F91-AF06-09D31E34FDF9}">
  <a:tblStyle styleId="{2CC421F1-4B15-4F91-AF06-09D31E34FD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ANDRES ESPINOSA GARCIA" userId="S::vice.espinosa@duocuc.cl::a5ded2a6-5549-441c-af3b-3e21edb3070a" providerId="AD" clId="Web-{23D474F0-2E9E-C0B5-2420-0BE18E794B4D}"/>
    <pc:docChg chg="modSld">
      <pc:chgData name="VICENTE ANDRES ESPINOSA GARCIA" userId="S::vice.espinosa@duocuc.cl::a5ded2a6-5549-441c-af3b-3e21edb3070a" providerId="AD" clId="Web-{23D474F0-2E9E-C0B5-2420-0BE18E794B4D}" dt="2024-11-16T20:59:06.885" v="261" actId="1076"/>
      <pc:docMkLst>
        <pc:docMk/>
      </pc:docMkLst>
      <pc:sldChg chg="addSp delSp modSp">
        <pc:chgData name="VICENTE ANDRES ESPINOSA GARCIA" userId="S::vice.espinosa@duocuc.cl::a5ded2a6-5549-441c-af3b-3e21edb3070a" providerId="AD" clId="Web-{23D474F0-2E9E-C0B5-2420-0BE18E794B4D}" dt="2024-11-16T20:38:56.237" v="251"/>
        <pc:sldMkLst>
          <pc:docMk/>
          <pc:sldMk cId="0" sldId="263"/>
        </pc:sldMkLst>
        <pc:graphicFrameChg chg="mod modGraphic">
          <ac:chgData name="VICENTE ANDRES ESPINOSA GARCIA" userId="S::vice.espinosa@duocuc.cl::a5ded2a6-5549-441c-af3b-3e21edb3070a" providerId="AD" clId="Web-{23D474F0-2E9E-C0B5-2420-0BE18E794B4D}" dt="2024-11-16T20:38:38.330" v="243" actId="1076"/>
          <ac:graphicFrameMkLst>
            <pc:docMk/>
            <pc:sldMk cId="0" sldId="263"/>
            <ac:graphicFrameMk id="4" creationId="{974E2D4B-6707-FEA0-17ED-739D36477493}"/>
          </ac:graphicFrameMkLst>
        </pc:graphicFrameChg>
        <pc:picChg chg="del">
          <ac:chgData name="VICENTE ANDRES ESPINOSA GARCIA" userId="S::vice.espinosa@duocuc.cl::a5ded2a6-5549-441c-af3b-3e21edb3070a" providerId="AD" clId="Web-{23D474F0-2E9E-C0B5-2420-0BE18E794B4D}" dt="2024-11-16T20:38:56.237" v="251"/>
          <ac:picMkLst>
            <pc:docMk/>
            <pc:sldMk cId="0" sldId="263"/>
            <ac:picMk id="2" creationId="{6AD841D6-44B9-6C24-1F5A-92B5D13E0F3E}"/>
          </ac:picMkLst>
        </pc:picChg>
        <pc:picChg chg="add mod ord">
          <ac:chgData name="VICENTE ANDRES ESPINOSA GARCIA" userId="S::vice.espinosa@duocuc.cl::a5ded2a6-5549-441c-af3b-3e21edb3070a" providerId="AD" clId="Web-{23D474F0-2E9E-C0B5-2420-0BE18E794B4D}" dt="2024-11-16T20:38:46.127" v="245"/>
          <ac:picMkLst>
            <pc:docMk/>
            <pc:sldMk cId="0" sldId="263"/>
            <ac:picMk id="5" creationId="{4FC91132-66AD-62BE-AB32-B3502696ACC8}"/>
          </ac:picMkLst>
        </pc:picChg>
        <pc:picChg chg="del">
          <ac:chgData name="VICENTE ANDRES ESPINOSA GARCIA" userId="S::vice.espinosa@duocuc.cl::a5ded2a6-5549-441c-af3b-3e21edb3070a" providerId="AD" clId="Web-{23D474F0-2E9E-C0B5-2420-0BE18E794B4D}" dt="2024-11-16T20:38:52.409" v="250"/>
          <ac:picMkLst>
            <pc:docMk/>
            <pc:sldMk cId="0" sldId="263"/>
            <ac:picMk id="16" creationId="{742F0813-C44C-63D3-456C-9A69C6466F4E}"/>
          </ac:picMkLst>
        </pc:picChg>
        <pc:picChg chg="del">
          <ac:chgData name="VICENTE ANDRES ESPINOSA GARCIA" userId="S::vice.espinosa@duocuc.cl::a5ded2a6-5549-441c-af3b-3e21edb3070a" providerId="AD" clId="Web-{23D474F0-2E9E-C0B5-2420-0BE18E794B4D}" dt="2024-11-16T20:38:47.799" v="246"/>
          <ac:picMkLst>
            <pc:docMk/>
            <pc:sldMk cId="0" sldId="263"/>
            <ac:picMk id="17" creationId="{CCE75B08-3FA7-B979-D3C3-11C899AC88D4}"/>
          </ac:picMkLst>
        </pc:picChg>
        <pc:picChg chg="del">
          <ac:chgData name="VICENTE ANDRES ESPINOSA GARCIA" userId="S::vice.espinosa@duocuc.cl::a5ded2a6-5549-441c-af3b-3e21edb3070a" providerId="AD" clId="Web-{23D474F0-2E9E-C0B5-2420-0BE18E794B4D}" dt="2024-11-16T20:38:49.002" v="247"/>
          <ac:picMkLst>
            <pc:docMk/>
            <pc:sldMk cId="0" sldId="263"/>
            <ac:picMk id="18" creationId="{4BFE1094-826A-28DD-3EB2-91032181594B}"/>
          </ac:picMkLst>
        </pc:picChg>
        <pc:picChg chg="del">
          <ac:chgData name="VICENTE ANDRES ESPINOSA GARCIA" userId="S::vice.espinosa@duocuc.cl::a5ded2a6-5549-441c-af3b-3e21edb3070a" providerId="AD" clId="Web-{23D474F0-2E9E-C0B5-2420-0BE18E794B4D}" dt="2024-11-16T20:38:50.018" v="248"/>
          <ac:picMkLst>
            <pc:docMk/>
            <pc:sldMk cId="0" sldId="263"/>
            <ac:picMk id="19" creationId="{72D69D1C-3C35-BFDB-2A40-46FCC9971819}"/>
          </ac:picMkLst>
        </pc:picChg>
        <pc:picChg chg="del">
          <ac:chgData name="VICENTE ANDRES ESPINOSA GARCIA" userId="S::vice.espinosa@duocuc.cl::a5ded2a6-5549-441c-af3b-3e21edb3070a" providerId="AD" clId="Web-{23D474F0-2E9E-C0B5-2420-0BE18E794B4D}" dt="2024-11-16T20:38:51.018" v="249"/>
          <ac:picMkLst>
            <pc:docMk/>
            <pc:sldMk cId="0" sldId="263"/>
            <ac:picMk id="20" creationId="{5DBFD090-D66D-C290-0211-4A6C7E7B1E15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7:40.970" v="213"/>
        <pc:sldMkLst>
          <pc:docMk/>
          <pc:sldMk cId="0" sldId="277"/>
        </pc:sldMkLst>
        <pc:picChg chg="add mod ord">
          <ac:chgData name="VICENTE ANDRES ESPINOSA GARCIA" userId="S::vice.espinosa@duocuc.cl::a5ded2a6-5549-441c-af3b-3e21edb3070a" providerId="AD" clId="Web-{23D474F0-2E9E-C0B5-2420-0BE18E794B4D}" dt="2024-11-16T20:37:40.970" v="213"/>
          <ac:picMkLst>
            <pc:docMk/>
            <pc:sldMk cId="0" sldId="277"/>
            <ac:picMk id="2" creationId="{90BE70F5-2409-5090-51C7-D00F2DF43A90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41:09.084" v="256" actId="1076"/>
        <pc:sldMkLst>
          <pc:docMk/>
          <pc:sldMk cId="2505597204" sldId="283"/>
        </pc:sldMkLst>
        <pc:spChg chg="mod">
          <ac:chgData name="VICENTE ANDRES ESPINOSA GARCIA" userId="S::vice.espinosa@duocuc.cl::a5ded2a6-5549-441c-af3b-3e21edb3070a" providerId="AD" clId="Web-{23D474F0-2E9E-C0B5-2420-0BE18E794B4D}" dt="2024-11-16T20:41:09.084" v="256" actId="1076"/>
          <ac:spMkLst>
            <pc:docMk/>
            <pc:sldMk cId="2505597204" sldId="283"/>
            <ac:spMk id="3" creationId="{32931AB2-0E59-1543-2E08-EB8682371CA0}"/>
          </ac:spMkLst>
        </pc:spChg>
        <pc:spChg chg="ord">
          <ac:chgData name="VICENTE ANDRES ESPINOSA GARCIA" userId="S::vice.espinosa@duocuc.cl::a5ded2a6-5549-441c-af3b-3e21edb3070a" providerId="AD" clId="Web-{23D474F0-2E9E-C0B5-2420-0BE18E794B4D}" dt="2024-11-16T20:35:21.341" v="168"/>
          <ac:spMkLst>
            <pc:docMk/>
            <pc:sldMk cId="2505597204" sldId="283"/>
            <ac:spMk id="8" creationId="{F10D55D6-D192-6A11-ACE5-970E6BCB4FD5}"/>
          </ac:spMkLst>
        </pc:spChg>
        <pc:picChg chg="ord">
          <ac:chgData name="VICENTE ANDRES ESPINOSA GARCIA" userId="S::vice.espinosa@duocuc.cl::a5ded2a6-5549-441c-af3b-3e21edb3070a" providerId="AD" clId="Web-{23D474F0-2E9E-C0B5-2420-0BE18E794B4D}" dt="2024-11-16T20:41:00.068" v="254"/>
          <ac:picMkLst>
            <pc:docMk/>
            <pc:sldMk cId="2505597204" sldId="283"/>
            <ac:picMk id="2" creationId="{D6A8DB7C-42D8-7673-8CD6-1D21AAECE2C3}"/>
          </ac:picMkLst>
        </pc:picChg>
        <pc:picChg chg="add mod ord">
          <ac:chgData name="VICENTE ANDRES ESPINOSA GARCIA" userId="S::vice.espinosa@duocuc.cl::a5ded2a6-5549-441c-af3b-3e21edb3070a" providerId="AD" clId="Web-{23D474F0-2E9E-C0B5-2420-0BE18E794B4D}" dt="2024-11-16T20:41:03.912" v="255"/>
          <ac:picMkLst>
            <pc:docMk/>
            <pc:sldMk cId="2505597204" sldId="283"/>
            <ac:picMk id="5" creationId="{4E5A13F3-3F9E-1AD6-53AE-92686DD20B3A}"/>
          </ac:picMkLst>
        </pc:picChg>
        <pc:picChg chg="mod ord">
          <ac:chgData name="VICENTE ANDRES ESPINOSA GARCIA" userId="S::vice.espinosa@duocuc.cl::a5ded2a6-5549-441c-af3b-3e21edb3070a" providerId="AD" clId="Web-{23D474F0-2E9E-C0B5-2420-0BE18E794B4D}" dt="2024-11-16T20:35:31.217" v="173"/>
          <ac:picMkLst>
            <pc:docMk/>
            <pc:sldMk cId="2505597204" sldId="283"/>
            <ac:picMk id="10" creationId="{63AFE4E4-F55B-4F02-6657-7FCE3CCFA460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6:03.608" v="184" actId="1076"/>
        <pc:sldMkLst>
          <pc:docMk/>
          <pc:sldMk cId="2831466763" sldId="284"/>
        </pc:sldMkLst>
        <pc:picChg chg="add mod">
          <ac:chgData name="VICENTE ANDRES ESPINOSA GARCIA" userId="S::vice.espinosa@duocuc.cl::a5ded2a6-5549-441c-af3b-3e21edb3070a" providerId="AD" clId="Web-{23D474F0-2E9E-C0B5-2420-0BE18E794B4D}" dt="2024-11-16T20:36:03.608" v="184" actId="1076"/>
          <ac:picMkLst>
            <pc:docMk/>
            <pc:sldMk cId="2831466763" sldId="284"/>
            <ac:picMk id="5" creationId="{FF08BD36-EAEB-808C-D102-73541C9C4B8A}"/>
          </ac:picMkLst>
        </pc:picChg>
        <pc:picChg chg="ord">
          <ac:chgData name="VICENTE ANDRES ESPINOSA GARCIA" userId="S::vice.espinosa@duocuc.cl::a5ded2a6-5549-441c-af3b-3e21edb3070a" providerId="AD" clId="Web-{23D474F0-2E9E-C0B5-2420-0BE18E794B4D}" dt="2024-11-16T20:36:01.624" v="183"/>
          <ac:picMkLst>
            <pc:docMk/>
            <pc:sldMk cId="2831466763" sldId="284"/>
            <ac:picMk id="7" creationId="{C479AABB-F4A1-0522-D0D5-AD6EB2421DE5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5:55.514" v="180" actId="1076"/>
        <pc:sldMkLst>
          <pc:docMk/>
          <pc:sldMk cId="1213755106" sldId="285"/>
        </pc:sldMkLst>
        <pc:picChg chg="ord">
          <ac:chgData name="VICENTE ANDRES ESPINOSA GARCIA" userId="S::vice.espinosa@duocuc.cl::a5ded2a6-5549-441c-af3b-3e21edb3070a" providerId="AD" clId="Web-{23D474F0-2E9E-C0B5-2420-0BE18E794B4D}" dt="2024-11-16T20:35:52.592" v="179"/>
          <ac:picMkLst>
            <pc:docMk/>
            <pc:sldMk cId="1213755106" sldId="285"/>
            <ac:picMk id="7" creationId="{108B650C-7D18-7E65-3E44-16670466F93E}"/>
          </ac:picMkLst>
        </pc:picChg>
        <pc:picChg chg="add mod">
          <ac:chgData name="VICENTE ANDRES ESPINOSA GARCIA" userId="S::vice.espinosa@duocuc.cl::a5ded2a6-5549-441c-af3b-3e21edb3070a" providerId="AD" clId="Web-{23D474F0-2E9E-C0B5-2420-0BE18E794B4D}" dt="2024-11-16T20:35:55.514" v="180" actId="1076"/>
          <ac:picMkLst>
            <pc:docMk/>
            <pc:sldMk cId="1213755106" sldId="285"/>
            <ac:picMk id="8" creationId="{244EA3D6-D2DC-0FEB-6337-681F880731F8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6:16.796" v="188" actId="14100"/>
        <pc:sldMkLst>
          <pc:docMk/>
          <pc:sldMk cId="2143035345" sldId="286"/>
        </pc:sldMkLst>
        <pc:picChg chg="ord">
          <ac:chgData name="VICENTE ANDRES ESPINOSA GARCIA" userId="S::vice.espinosa@duocuc.cl::a5ded2a6-5549-441c-af3b-3e21edb3070a" providerId="AD" clId="Web-{23D474F0-2E9E-C0B5-2420-0BE18E794B4D}" dt="2024-11-16T20:36:08.202" v="186"/>
          <ac:picMkLst>
            <pc:docMk/>
            <pc:sldMk cId="2143035345" sldId="286"/>
            <ac:picMk id="5" creationId="{4916921B-A64C-A7BE-3ED4-F060EDB0EDAE}"/>
          </ac:picMkLst>
        </pc:picChg>
        <pc:picChg chg="add mod">
          <ac:chgData name="VICENTE ANDRES ESPINOSA GARCIA" userId="S::vice.espinosa@duocuc.cl::a5ded2a6-5549-441c-af3b-3e21edb3070a" providerId="AD" clId="Web-{23D474F0-2E9E-C0B5-2420-0BE18E794B4D}" dt="2024-11-16T20:36:16.796" v="188" actId="14100"/>
          <ac:picMkLst>
            <pc:docMk/>
            <pc:sldMk cId="2143035345" sldId="286"/>
            <ac:picMk id="7" creationId="{E6AD85D9-8371-BB7A-DAEC-0C79FBB81790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6:25.608" v="191" actId="1076"/>
        <pc:sldMkLst>
          <pc:docMk/>
          <pc:sldMk cId="2449475905" sldId="287"/>
        </pc:sldMkLst>
        <pc:picChg chg="add mod">
          <ac:chgData name="VICENTE ANDRES ESPINOSA GARCIA" userId="S::vice.espinosa@duocuc.cl::a5ded2a6-5549-441c-af3b-3e21edb3070a" providerId="AD" clId="Web-{23D474F0-2E9E-C0B5-2420-0BE18E794B4D}" dt="2024-11-16T20:36:25.608" v="191" actId="1076"/>
          <ac:picMkLst>
            <pc:docMk/>
            <pc:sldMk cId="2449475905" sldId="287"/>
            <ac:picMk id="2" creationId="{A56B3A6D-B98C-A350-0776-D196B86D7733}"/>
          </ac:picMkLst>
        </pc:picChg>
        <pc:picChg chg="ord">
          <ac:chgData name="VICENTE ANDRES ESPINOSA GARCIA" userId="S::vice.espinosa@duocuc.cl::a5ded2a6-5549-441c-af3b-3e21edb3070a" providerId="AD" clId="Web-{23D474F0-2E9E-C0B5-2420-0BE18E794B4D}" dt="2024-11-16T20:36:23.515" v="190"/>
          <ac:picMkLst>
            <pc:docMk/>
            <pc:sldMk cId="2449475905" sldId="287"/>
            <ac:picMk id="4" creationId="{464CCF1F-FF29-7729-8055-09FA9B4115FC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6:44.812" v="198" actId="1076"/>
        <pc:sldMkLst>
          <pc:docMk/>
          <pc:sldMk cId="2189455802" sldId="288"/>
        </pc:sldMkLst>
        <pc:picChg chg="add mod">
          <ac:chgData name="VICENTE ANDRES ESPINOSA GARCIA" userId="S::vice.espinosa@duocuc.cl::a5ded2a6-5549-441c-af3b-3e21edb3070a" providerId="AD" clId="Web-{23D474F0-2E9E-C0B5-2420-0BE18E794B4D}" dt="2024-11-16T20:36:44.812" v="198" actId="1076"/>
          <ac:picMkLst>
            <pc:docMk/>
            <pc:sldMk cId="2189455802" sldId="288"/>
            <ac:picMk id="2" creationId="{A3C64415-448A-E537-58AC-2624641AA2FA}"/>
          </ac:picMkLst>
        </pc:picChg>
        <pc:picChg chg="ord">
          <ac:chgData name="VICENTE ANDRES ESPINOSA GARCIA" userId="S::vice.espinosa@duocuc.cl::a5ded2a6-5549-441c-af3b-3e21edb3070a" providerId="AD" clId="Web-{23D474F0-2E9E-C0B5-2420-0BE18E794B4D}" dt="2024-11-16T20:36:43.656" v="197"/>
          <ac:picMkLst>
            <pc:docMk/>
            <pc:sldMk cId="2189455802" sldId="288"/>
            <ac:picMk id="4" creationId="{D0AACB90-B40F-AD92-947C-9D9C987F4C65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6:38.468" v="195" actId="1076"/>
        <pc:sldMkLst>
          <pc:docMk/>
          <pc:sldMk cId="962717801" sldId="289"/>
        </pc:sldMkLst>
        <pc:picChg chg="add mod">
          <ac:chgData name="VICENTE ANDRES ESPINOSA GARCIA" userId="S::vice.espinosa@duocuc.cl::a5ded2a6-5549-441c-af3b-3e21edb3070a" providerId="AD" clId="Web-{23D474F0-2E9E-C0B5-2420-0BE18E794B4D}" dt="2024-11-16T20:36:38.468" v="195" actId="1076"/>
          <ac:picMkLst>
            <pc:docMk/>
            <pc:sldMk cId="962717801" sldId="289"/>
            <ac:picMk id="2" creationId="{45E3F433-3901-0D48-8781-903D5CB36ACB}"/>
          </ac:picMkLst>
        </pc:picChg>
        <pc:picChg chg="ord">
          <ac:chgData name="VICENTE ANDRES ESPINOSA GARCIA" userId="S::vice.espinosa@duocuc.cl::a5ded2a6-5549-441c-af3b-3e21edb3070a" providerId="AD" clId="Web-{23D474F0-2E9E-C0B5-2420-0BE18E794B4D}" dt="2024-11-16T20:36:35.702" v="194"/>
          <ac:picMkLst>
            <pc:docMk/>
            <pc:sldMk cId="962717801" sldId="289"/>
            <ac:picMk id="5" creationId="{11E3EB92-E553-8CAE-8289-14805D540CE7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6:59.344" v="204" actId="1076"/>
        <pc:sldMkLst>
          <pc:docMk/>
          <pc:sldMk cId="2027250187" sldId="290"/>
        </pc:sldMkLst>
        <pc:spChg chg="ord">
          <ac:chgData name="VICENTE ANDRES ESPINOSA GARCIA" userId="S::vice.espinosa@duocuc.cl::a5ded2a6-5549-441c-af3b-3e21edb3070a" providerId="AD" clId="Web-{23D474F0-2E9E-C0B5-2420-0BE18E794B4D}" dt="2024-11-16T20:36:56.422" v="202"/>
          <ac:spMkLst>
            <pc:docMk/>
            <pc:sldMk cId="2027250187" sldId="290"/>
            <ac:spMk id="3" creationId="{78EB61FC-C935-3AD4-5A94-05912D100A57}"/>
          </ac:spMkLst>
        </pc:spChg>
        <pc:picChg chg="add mod">
          <ac:chgData name="VICENTE ANDRES ESPINOSA GARCIA" userId="S::vice.espinosa@duocuc.cl::a5ded2a6-5549-441c-af3b-3e21edb3070a" providerId="AD" clId="Web-{23D474F0-2E9E-C0B5-2420-0BE18E794B4D}" dt="2024-11-16T20:36:59.344" v="204" actId="1076"/>
          <ac:picMkLst>
            <pc:docMk/>
            <pc:sldMk cId="2027250187" sldId="290"/>
            <ac:picMk id="2" creationId="{AFE7E38E-25B5-C0C6-B4F5-B1BFABF546E7}"/>
          </ac:picMkLst>
        </pc:picChg>
        <pc:picChg chg="ord">
          <ac:chgData name="VICENTE ANDRES ESPINOSA GARCIA" userId="S::vice.espinosa@duocuc.cl::a5ded2a6-5549-441c-af3b-3e21edb3070a" providerId="AD" clId="Web-{23D474F0-2E9E-C0B5-2420-0BE18E794B4D}" dt="2024-11-16T20:36:48.390" v="199"/>
          <ac:picMkLst>
            <pc:docMk/>
            <pc:sldMk cId="2027250187" sldId="290"/>
            <ac:picMk id="4" creationId="{0840D6EA-D8A5-FAD2-93ED-8215E88E45EE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7:08.031" v="207" actId="1076"/>
        <pc:sldMkLst>
          <pc:docMk/>
          <pc:sldMk cId="3466376324" sldId="291"/>
        </pc:sldMkLst>
        <pc:spChg chg="ord">
          <ac:chgData name="VICENTE ANDRES ESPINOSA GARCIA" userId="S::vice.espinosa@duocuc.cl::a5ded2a6-5549-441c-af3b-3e21edb3070a" providerId="AD" clId="Web-{23D474F0-2E9E-C0B5-2420-0BE18E794B4D}" dt="2024-11-16T20:37:05.734" v="206"/>
          <ac:spMkLst>
            <pc:docMk/>
            <pc:sldMk cId="3466376324" sldId="291"/>
            <ac:spMk id="3" creationId="{582F4C93-AD9D-D3C6-FAF6-7B5FD9DE7B85}"/>
          </ac:spMkLst>
        </pc:spChg>
        <pc:picChg chg="add mod">
          <ac:chgData name="VICENTE ANDRES ESPINOSA GARCIA" userId="S::vice.espinosa@duocuc.cl::a5ded2a6-5549-441c-af3b-3e21edb3070a" providerId="AD" clId="Web-{23D474F0-2E9E-C0B5-2420-0BE18E794B4D}" dt="2024-11-16T20:37:08.031" v="207" actId="1076"/>
          <ac:picMkLst>
            <pc:docMk/>
            <pc:sldMk cId="3466376324" sldId="291"/>
            <ac:picMk id="2" creationId="{3F195404-7CD7-B8D2-F289-BB306296040F}"/>
          </ac:picMkLst>
        </pc:picChg>
        <pc:picChg chg="ord">
          <ac:chgData name="VICENTE ANDRES ESPINOSA GARCIA" userId="S::vice.espinosa@duocuc.cl::a5ded2a6-5549-441c-af3b-3e21edb3070a" providerId="AD" clId="Web-{23D474F0-2E9E-C0B5-2420-0BE18E794B4D}" dt="2024-11-16T20:37:02.703" v="205"/>
          <ac:picMkLst>
            <pc:docMk/>
            <pc:sldMk cId="3466376324" sldId="291"/>
            <ac:picMk id="4" creationId="{A7F17FE4-0B46-7291-50C0-97A4D469C08C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7:14.703" v="209" actId="1076"/>
        <pc:sldMkLst>
          <pc:docMk/>
          <pc:sldMk cId="3331168865" sldId="292"/>
        </pc:sldMkLst>
        <pc:picChg chg="add mod">
          <ac:chgData name="VICENTE ANDRES ESPINOSA GARCIA" userId="S::vice.espinosa@duocuc.cl::a5ded2a6-5549-441c-af3b-3e21edb3070a" providerId="AD" clId="Web-{23D474F0-2E9E-C0B5-2420-0BE18E794B4D}" dt="2024-11-16T20:37:14.703" v="209" actId="1076"/>
          <ac:picMkLst>
            <pc:docMk/>
            <pc:sldMk cId="3331168865" sldId="292"/>
            <ac:picMk id="2" creationId="{2ABCE074-96C6-5F27-7475-84660349E15D}"/>
          </ac:picMkLst>
        </pc:picChg>
        <pc:picChg chg="ord">
          <ac:chgData name="VICENTE ANDRES ESPINOSA GARCIA" userId="S::vice.espinosa@duocuc.cl::a5ded2a6-5549-441c-af3b-3e21edb3070a" providerId="AD" clId="Web-{23D474F0-2E9E-C0B5-2420-0BE18E794B4D}" dt="2024-11-16T20:37:12.344" v="208"/>
          <ac:picMkLst>
            <pc:docMk/>
            <pc:sldMk cId="3331168865" sldId="292"/>
            <ac:picMk id="4" creationId="{A8F0EEC8-28B3-A228-FF29-A21C6FCB68EF}"/>
          </ac:picMkLst>
        </pc:picChg>
      </pc:sldChg>
      <pc:sldChg chg="addSp delSp modSp">
        <pc:chgData name="VICENTE ANDRES ESPINOSA GARCIA" userId="S::vice.espinosa@duocuc.cl::a5ded2a6-5549-441c-af3b-3e21edb3070a" providerId="AD" clId="Web-{23D474F0-2E9E-C0B5-2420-0BE18E794B4D}" dt="2024-11-16T20:39:58.254" v="253"/>
        <pc:sldMkLst>
          <pc:docMk/>
          <pc:sldMk cId="911793307" sldId="293"/>
        </pc:sldMkLst>
        <pc:spChg chg="mod">
          <ac:chgData name="VICENTE ANDRES ESPINOSA GARCIA" userId="S::vice.espinosa@duocuc.cl::a5ded2a6-5549-441c-af3b-3e21edb3070a" providerId="AD" clId="Web-{23D474F0-2E9E-C0B5-2420-0BE18E794B4D}" dt="2024-11-16T20:39:55.191" v="252" actId="1076"/>
          <ac:spMkLst>
            <pc:docMk/>
            <pc:sldMk cId="911793307" sldId="293"/>
            <ac:spMk id="3" creationId="{A7500276-91E6-C2FF-D649-909C4796D43D}"/>
          </ac:spMkLst>
        </pc:spChg>
        <pc:picChg chg="add del mod">
          <ac:chgData name="VICENTE ANDRES ESPINOSA GARCIA" userId="S::vice.espinosa@duocuc.cl::a5ded2a6-5549-441c-af3b-3e21edb3070a" providerId="AD" clId="Web-{23D474F0-2E9E-C0B5-2420-0BE18E794B4D}" dt="2024-11-16T20:35:01.357" v="165"/>
          <ac:picMkLst>
            <pc:docMk/>
            <pc:sldMk cId="911793307" sldId="293"/>
            <ac:picMk id="2" creationId="{98956C77-F8C6-0CF9-7DD5-86D6A59BEF2C}"/>
          </ac:picMkLst>
        </pc:picChg>
        <pc:picChg chg="ord">
          <ac:chgData name="VICENTE ANDRES ESPINOSA GARCIA" userId="S::vice.espinosa@duocuc.cl::a5ded2a6-5549-441c-af3b-3e21edb3070a" providerId="AD" clId="Web-{23D474F0-2E9E-C0B5-2420-0BE18E794B4D}" dt="2024-11-16T20:37:23.313" v="210"/>
          <ac:picMkLst>
            <pc:docMk/>
            <pc:sldMk cId="911793307" sldId="293"/>
            <ac:picMk id="4" creationId="{4F5FFBF5-5982-0BC9-6C93-B0BDCEF33F14}"/>
          </ac:picMkLst>
        </pc:picChg>
        <pc:picChg chg="add del mod">
          <ac:chgData name="VICENTE ANDRES ESPINOSA GARCIA" userId="S::vice.espinosa@duocuc.cl::a5ded2a6-5549-441c-af3b-3e21edb3070a" providerId="AD" clId="Web-{23D474F0-2E9E-C0B5-2420-0BE18E794B4D}" dt="2024-11-16T20:34:59.341" v="164"/>
          <ac:picMkLst>
            <pc:docMk/>
            <pc:sldMk cId="911793307" sldId="293"/>
            <ac:picMk id="6" creationId="{BAD9F1C4-E377-24C4-9F9C-63A8AE496555}"/>
          </ac:picMkLst>
        </pc:picChg>
        <pc:picChg chg="add mod ord">
          <ac:chgData name="VICENTE ANDRES ESPINOSA GARCIA" userId="S::vice.espinosa@duocuc.cl::a5ded2a6-5549-441c-af3b-3e21edb3070a" providerId="AD" clId="Web-{23D474F0-2E9E-C0B5-2420-0BE18E794B4D}" dt="2024-11-16T20:39:58.254" v="253"/>
          <ac:picMkLst>
            <pc:docMk/>
            <pc:sldMk cId="911793307" sldId="293"/>
            <ac:picMk id="7" creationId="{79995364-9F38-EC1E-4B54-C495CF903826}"/>
          </ac:picMkLst>
        </pc:picChg>
      </pc:sldChg>
      <pc:sldChg chg="addSp delSp modSp">
        <pc:chgData name="VICENTE ANDRES ESPINOSA GARCIA" userId="S::vice.espinosa@duocuc.cl::a5ded2a6-5549-441c-af3b-3e21edb3070a" providerId="AD" clId="Web-{23D474F0-2E9E-C0B5-2420-0BE18E794B4D}" dt="2024-11-16T20:59:06.885" v="261" actId="1076"/>
        <pc:sldMkLst>
          <pc:docMk/>
          <pc:sldMk cId="3827330783" sldId="295"/>
        </pc:sldMkLst>
        <pc:spChg chg="mod">
          <ac:chgData name="VICENTE ANDRES ESPINOSA GARCIA" userId="S::vice.espinosa@duocuc.cl::a5ded2a6-5549-441c-af3b-3e21edb3070a" providerId="AD" clId="Web-{23D474F0-2E9E-C0B5-2420-0BE18E794B4D}" dt="2024-11-16T20:59:06.885" v="261" actId="1076"/>
          <ac:spMkLst>
            <pc:docMk/>
            <pc:sldMk cId="3827330783" sldId="295"/>
            <ac:spMk id="2" creationId="{A3677D10-65E4-95EA-F171-3B249836C099}"/>
          </ac:spMkLst>
        </pc:spChg>
        <pc:spChg chg="mod">
          <ac:chgData name="VICENTE ANDRES ESPINOSA GARCIA" userId="S::vice.espinosa@duocuc.cl::a5ded2a6-5549-441c-af3b-3e21edb3070a" providerId="AD" clId="Web-{23D474F0-2E9E-C0B5-2420-0BE18E794B4D}" dt="2024-11-16T20:59:01.135" v="260" actId="1076"/>
          <ac:spMkLst>
            <pc:docMk/>
            <pc:sldMk cId="3827330783" sldId="295"/>
            <ac:spMk id="10" creationId="{8A2D8CB7-EEEF-F7A4-35F8-49A48F66D523}"/>
          </ac:spMkLst>
        </pc:spChg>
        <pc:picChg chg="add">
          <ac:chgData name="VICENTE ANDRES ESPINOSA GARCIA" userId="S::vice.espinosa@duocuc.cl::a5ded2a6-5549-441c-af3b-3e21edb3070a" providerId="AD" clId="Web-{23D474F0-2E9E-C0B5-2420-0BE18E794B4D}" dt="2024-11-16T20:41:19.943" v="259"/>
          <ac:picMkLst>
            <pc:docMk/>
            <pc:sldMk cId="3827330783" sldId="295"/>
            <ac:picMk id="6" creationId="{2126A3C9-29E9-2876-D65A-0E6402CE3477}"/>
          </ac:picMkLst>
        </pc:picChg>
        <pc:picChg chg="mod">
          <ac:chgData name="VICENTE ANDRES ESPINOSA GARCIA" userId="S::vice.espinosa@duocuc.cl::a5ded2a6-5549-441c-af3b-3e21edb3070a" providerId="AD" clId="Web-{23D474F0-2E9E-C0B5-2420-0BE18E794B4D}" dt="2024-11-16T20:30:57.741" v="90" actId="14100"/>
          <ac:picMkLst>
            <pc:docMk/>
            <pc:sldMk cId="3827330783" sldId="295"/>
            <ac:picMk id="9" creationId="{0E462A16-5F26-2957-5BF9-F128B44E6A5A}"/>
          </ac:picMkLst>
        </pc:picChg>
        <pc:picChg chg="del mod">
          <ac:chgData name="VICENTE ANDRES ESPINOSA GARCIA" userId="S::vice.espinosa@duocuc.cl::a5ded2a6-5549-441c-af3b-3e21edb3070a" providerId="AD" clId="Web-{23D474F0-2E9E-C0B5-2420-0BE18E794B4D}" dt="2024-11-16T20:41:16.850" v="258"/>
          <ac:picMkLst>
            <pc:docMk/>
            <pc:sldMk cId="3827330783" sldId="295"/>
            <ac:picMk id="11" creationId="{FB0B165C-6DBA-C941-B930-DB1AC301DF1E}"/>
          </ac:picMkLst>
        </pc:picChg>
      </pc:sldChg>
      <pc:sldChg chg="addSp modSp">
        <pc:chgData name="VICENTE ANDRES ESPINOSA GARCIA" userId="S::vice.espinosa@duocuc.cl::a5ded2a6-5549-441c-af3b-3e21edb3070a" providerId="AD" clId="Web-{23D474F0-2E9E-C0B5-2420-0BE18E794B4D}" dt="2024-11-16T20:35:48.405" v="177" actId="1076"/>
        <pc:sldMkLst>
          <pc:docMk/>
          <pc:sldMk cId="2620219545" sldId="298"/>
        </pc:sldMkLst>
        <pc:spChg chg="mod">
          <ac:chgData name="VICENTE ANDRES ESPINOSA GARCIA" userId="S::vice.espinosa@duocuc.cl::a5ded2a6-5549-441c-af3b-3e21edb3070a" providerId="AD" clId="Web-{23D474F0-2E9E-C0B5-2420-0BE18E794B4D}" dt="2024-11-16T20:34:31.543" v="150" actId="1076"/>
          <ac:spMkLst>
            <pc:docMk/>
            <pc:sldMk cId="2620219545" sldId="298"/>
            <ac:spMk id="7" creationId="{F41344B4-07AB-A875-DFD9-72EA93A85F2E}"/>
          </ac:spMkLst>
        </pc:spChg>
        <pc:picChg chg="add mod">
          <ac:chgData name="VICENTE ANDRES ESPINOSA GARCIA" userId="S::vice.espinosa@duocuc.cl::a5ded2a6-5549-441c-af3b-3e21edb3070a" providerId="AD" clId="Web-{23D474F0-2E9E-C0B5-2420-0BE18E794B4D}" dt="2024-11-16T20:35:48.405" v="177" actId="1076"/>
          <ac:picMkLst>
            <pc:docMk/>
            <pc:sldMk cId="2620219545" sldId="298"/>
            <ac:picMk id="4" creationId="{E36D03F4-DD42-8686-558D-CB7F2F07E4F1}"/>
          </ac:picMkLst>
        </pc:picChg>
        <pc:picChg chg="ord">
          <ac:chgData name="VICENTE ANDRES ESPINOSA GARCIA" userId="S::vice.espinosa@duocuc.cl::a5ded2a6-5549-441c-af3b-3e21edb3070a" providerId="AD" clId="Web-{23D474F0-2E9E-C0B5-2420-0BE18E794B4D}" dt="2024-11-16T20:35:44.686" v="176"/>
          <ac:picMkLst>
            <pc:docMk/>
            <pc:sldMk cId="2620219545" sldId="298"/>
            <ac:picMk id="10" creationId="{DCA97701-D724-587F-1409-13FA019F7235}"/>
          </ac:picMkLst>
        </pc:picChg>
      </pc:sldChg>
    </pc:docChg>
  </pc:docChgLst>
  <pc:docChgLst>
    <pc:chgData name="VICENTE ANDRES ESPINOSA GARCIA" userId="a5ded2a6-5549-441c-af3b-3e21edb3070a" providerId="ADAL" clId="{7D445C13-A667-5548-8C96-3394B2B0FA5A}"/>
    <pc:docChg chg="undo custSel addSld modSld sldOrd modMainMaster modNotesMaster">
      <pc:chgData name="VICENTE ANDRES ESPINOSA GARCIA" userId="a5ded2a6-5549-441c-af3b-3e21edb3070a" providerId="ADAL" clId="{7D445C13-A667-5548-8C96-3394B2B0FA5A}" dt="2024-11-19T00:58:10.991" v="537"/>
      <pc:docMkLst>
        <pc:docMk/>
      </pc:docMkLst>
      <pc:sldChg chg="modSp">
        <pc:chgData name="VICENTE ANDRES ESPINOSA GARCIA" userId="a5ded2a6-5549-441c-af3b-3e21edb3070a" providerId="ADAL" clId="{7D445C13-A667-5548-8C96-3394B2B0FA5A}" dt="2024-11-19T00:58:10.991" v="537"/>
        <pc:sldMkLst>
          <pc:docMk/>
          <pc:sldMk cId="551576004" sldId="281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551576004" sldId="281"/>
            <ac:spMk id="3" creationId="{40319069-4BE3-BAEB-33FA-20E466510166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551576004" sldId="281"/>
            <ac:picMk id="6" creationId="{1F99D70D-D4F2-DC79-8FCE-38C00E44D02B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551576004" sldId="281"/>
            <ac:picMk id="8" creationId="{3E3341AC-CBFB-5E1F-F515-C6A07A93A43D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551576004" sldId="281"/>
            <ac:picMk id="9" creationId="{1981901F-B97C-FBC7-4C8C-450CF9F9E826}"/>
          </ac:picMkLst>
        </pc:picChg>
      </pc:sldChg>
      <pc:sldChg chg="addSp delSp modSp mod modNotes">
        <pc:chgData name="VICENTE ANDRES ESPINOSA GARCIA" userId="a5ded2a6-5549-441c-af3b-3e21edb3070a" providerId="ADAL" clId="{7D445C13-A667-5548-8C96-3394B2B0FA5A}" dt="2024-11-19T00:58:10.991" v="537"/>
        <pc:sldMkLst>
          <pc:docMk/>
          <pc:sldMk cId="1000486449" sldId="282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000486449" sldId="282"/>
            <ac:spMk id="5" creationId="{56885175-5D9F-A5BE-63DD-63D70C286290}"/>
          </ac:spMkLst>
        </pc:spChg>
        <pc:spChg chg="add del mod">
          <ac:chgData name="VICENTE ANDRES ESPINOSA GARCIA" userId="a5ded2a6-5549-441c-af3b-3e21edb3070a" providerId="ADAL" clId="{7D445C13-A667-5548-8C96-3394B2B0FA5A}" dt="2024-11-19T00:25:21.347" v="439" actId="478"/>
          <ac:spMkLst>
            <pc:docMk/>
            <pc:sldMk cId="1000486449" sldId="282"/>
            <ac:spMk id="6" creationId="{BC5D8BAD-B4EE-8C54-A6E9-8BA0FDA07C96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000486449" sldId="282"/>
            <ac:spMk id="10" creationId="{70ECC0ED-92CE-6469-2F7D-1AB8E69D870D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000486449" sldId="282"/>
            <ac:picMk id="2" creationId="{B1A78596-D512-90D5-999A-CA7662A9FECD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000486449" sldId="282"/>
            <ac:picMk id="3" creationId="{BBBA0D28-902F-2401-50D9-2DFF9D2A4EC6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000486449" sldId="282"/>
            <ac:picMk id="4" creationId="{4359C130-7BCB-A7CC-3F8F-3F386CC869AC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000486449" sldId="282"/>
            <ac:picMk id="7" creationId="{B8804492-3DF7-406F-F338-2DC6A0BEE168}"/>
          </ac:picMkLst>
        </pc:picChg>
      </pc:sldChg>
      <pc:sldChg chg="modSp modNotes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505597204" sldId="283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505597204" sldId="283"/>
            <ac:spMk id="5" creationId="{6B5F8CAF-8CDD-2E77-E6FE-3EAD20E7CB20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505597204" sldId="283"/>
            <ac:spMk id="8" creationId="{F10D55D6-D192-6A11-ACE5-970E6BCB4FD5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505597204" sldId="283"/>
            <ac:picMk id="2" creationId="{D6A8DB7C-42D8-7673-8CD6-1D21AAECE2C3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505597204" sldId="283"/>
            <ac:picMk id="3" creationId="{EC67285C-B0B6-23FB-4678-F9BBE5398C4C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505597204" sldId="283"/>
            <ac:picMk id="4" creationId="{5BE2AF56-4ABD-A2C9-10FD-1D9F1188575D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505597204" sldId="283"/>
            <ac:picMk id="6" creationId="{4E5606C3-DE3A-3DD1-BDE6-A89297C2418C}"/>
          </ac:picMkLst>
        </pc:picChg>
      </pc:sldChg>
      <pc:sldChg chg="addSp delSp modSp mod modNotes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831466763" sldId="284"/>
        </pc:sldMkLst>
        <pc:spChg chg="add del 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831466763" sldId="284"/>
            <ac:spMk id="8" creationId="{A473E7B6-152D-1736-A135-C94B28E44768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831466763" sldId="284"/>
            <ac:spMk id="9" creationId="{4BE42E9E-8768-7369-89E9-C638679791D0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831466763" sldId="284"/>
            <ac:picMk id="2" creationId="{4D58719D-806C-6F34-2713-363EE76731DA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831466763" sldId="284"/>
            <ac:picMk id="4" creationId="{3D8EA036-8639-C997-719A-32FDE761A185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831466763" sldId="284"/>
            <ac:picMk id="6" creationId="{9B4B260C-C9ED-5D0F-6AA5-D73BFC183B8E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831466763" sldId="284"/>
            <ac:picMk id="10" creationId="{106C0890-AAAF-A2B0-04CF-1DB0144B1278}"/>
          </ac:picMkLst>
        </pc:picChg>
      </pc:sldChg>
      <pc:sldChg chg="modSp">
        <pc:chgData name="VICENTE ANDRES ESPINOSA GARCIA" userId="a5ded2a6-5549-441c-af3b-3e21edb3070a" providerId="ADAL" clId="{7D445C13-A667-5548-8C96-3394B2B0FA5A}" dt="2024-11-19T00:58:10.991" v="537"/>
        <pc:sldMkLst>
          <pc:docMk/>
          <pc:sldMk cId="1213755106" sldId="285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213755106" sldId="285"/>
            <ac:spMk id="2" creationId="{9876B08B-1A72-30B4-4828-071F447CE79A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213755106" sldId="285"/>
            <ac:spMk id="9" creationId="{29DCABD3-045F-C987-B5DB-7E8AC48A9A9A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213755106" sldId="285"/>
            <ac:picMk id="3" creationId="{1FC73BF8-AFC3-3096-5922-E1E9F1B0323E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213755106" sldId="285"/>
            <ac:picMk id="5" creationId="{46098E78-1322-7826-9FDE-E3544A7BFB0A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213755106" sldId="285"/>
            <ac:picMk id="6" creationId="{FD6A95B6-B731-AF01-8B4F-414BCACB516E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213755106" sldId="285"/>
            <ac:picMk id="10" creationId="{EF07AB49-3ABD-CD6D-0173-F11C03F75C97}"/>
          </ac:picMkLst>
        </pc:picChg>
      </pc:sldChg>
      <pc:sldChg chg="addSp delSp modSp mod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143035345" sldId="286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143035345" sldId="286"/>
            <ac:spMk id="9" creationId="{5D58EC04-CA67-6D32-7117-20E4001E6A3A}"/>
          </ac:spMkLst>
        </pc:spChg>
        <pc:spChg chg="add del mod">
          <ac:chgData name="VICENTE ANDRES ESPINOSA GARCIA" userId="a5ded2a6-5549-441c-af3b-3e21edb3070a" providerId="ADAL" clId="{7D445C13-A667-5548-8C96-3394B2B0FA5A}" dt="2024-11-19T00:56:42.613" v="535" actId="478"/>
          <ac:spMkLst>
            <pc:docMk/>
            <pc:sldMk cId="2143035345" sldId="286"/>
            <ac:spMk id="13" creationId="{081C8C15-44BB-0267-516D-06A5DFFCBA7E}"/>
          </ac:spMkLst>
        </pc:spChg>
        <pc:graphicFrameChg chg="mod modGraphic">
          <ac:chgData name="VICENTE ANDRES ESPINOSA GARCIA" userId="a5ded2a6-5549-441c-af3b-3e21edb3070a" providerId="ADAL" clId="{7D445C13-A667-5548-8C96-3394B2B0FA5A}" dt="2024-11-19T00:58:10.991" v="537"/>
          <ac:graphicFrameMkLst>
            <pc:docMk/>
            <pc:sldMk cId="2143035345" sldId="286"/>
            <ac:graphicFrameMk id="4" creationId="{E0BD52AF-8A48-6EF7-A1B1-9F420039442C}"/>
          </ac:graphicFrameMkLst>
        </pc:graphicFrame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43035345" sldId="286"/>
            <ac:picMk id="2" creationId="{68011F39-83C1-E7D6-6BE7-E851AB939293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43035345" sldId="286"/>
            <ac:picMk id="6" creationId="{98C31EE7-62A4-FE31-21A4-63281F2D6BA5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43035345" sldId="286"/>
            <ac:picMk id="8" creationId="{3D166C3B-7CF7-D48B-DDE1-589A7903F3A3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43035345" sldId="286"/>
            <ac:picMk id="10" creationId="{0BBE560F-5FDC-2B73-723F-3D5BAB4566C0}"/>
          </ac:picMkLst>
        </pc:picChg>
      </pc:sldChg>
      <pc:sldChg chg="addSp delSp modSp mod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449475905" sldId="287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49475905" sldId="287"/>
            <ac:spMk id="13" creationId="{43681809-7726-8C74-7BE2-7FD9D7874F24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49475905" sldId="287"/>
            <ac:picMk id="4" creationId="{464CCF1F-FF29-7729-8055-09FA9B4115FC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49475905" sldId="287"/>
            <ac:picMk id="5" creationId="{ABAC1C7F-90A8-9C72-816F-B8D13267B13E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49475905" sldId="287"/>
            <ac:picMk id="6" creationId="{C7B48218-ADDF-B720-1860-A77D1A1971CE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49475905" sldId="287"/>
            <ac:picMk id="11" creationId="{839B31B7-CB00-BE49-CF0B-A97B40998AF5}"/>
          </ac:picMkLst>
        </pc:picChg>
        <pc:picChg chg="add mod modCrop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49475905" sldId="287"/>
            <ac:picMk id="17" creationId="{E9428472-C001-56D0-FD4F-4E22B752BEB3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49475905" sldId="287"/>
            <ac:picMk id="18" creationId="{A94F6155-C799-E2CB-21C5-CABE2DC0CF13}"/>
          </ac:picMkLst>
        </pc:picChg>
      </pc:sldChg>
      <pc:sldChg chg="delSp modSp mod ord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189455802" sldId="288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189455802" sldId="288"/>
            <ac:spMk id="12" creationId="{6A7F6A94-DA1B-3CA5-4726-D838980DC085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189455802" sldId="288"/>
            <ac:spMk id="20" creationId="{D9DD9878-94A9-ED4A-887C-844EE5F27BA0}"/>
          </ac:spMkLst>
        </pc:spChg>
        <pc:graphicFrameChg chg="mod">
          <ac:chgData name="VICENTE ANDRES ESPINOSA GARCIA" userId="a5ded2a6-5549-441c-af3b-3e21edb3070a" providerId="ADAL" clId="{7D445C13-A667-5548-8C96-3394B2B0FA5A}" dt="2024-11-19T00:58:10.991" v="537"/>
          <ac:graphicFrameMkLst>
            <pc:docMk/>
            <pc:sldMk cId="2189455802" sldId="288"/>
            <ac:graphicFrameMk id="14" creationId="{9197BCF7-881A-FF2C-7A8B-5AA946255950}"/>
          </ac:graphicFrameMkLst>
        </pc:graphicFrame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89455802" sldId="288"/>
            <ac:picMk id="4" creationId="{D0AACB90-B40F-AD92-947C-9D9C987F4C65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89455802" sldId="288"/>
            <ac:picMk id="5" creationId="{59B33221-BA6F-035C-9A2A-8A8870FE29D4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89455802" sldId="288"/>
            <ac:picMk id="6" creationId="{FF4C5983-D4D7-471F-3E46-F6C3B534EA33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89455802" sldId="288"/>
            <ac:picMk id="10" creationId="{4BBBE76B-7EC3-9E68-87D9-C32592040D99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89455802" sldId="288"/>
            <ac:picMk id="13" creationId="{3C20D9CF-A1BF-9C79-3D77-F58B4E439268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189455802" sldId="288"/>
            <ac:picMk id="19" creationId="{3F642447-5D03-E63F-A928-3F1F5A2D2875}"/>
          </ac:picMkLst>
        </pc:picChg>
      </pc:sldChg>
      <pc:sldChg chg="delSp modSp mod">
        <pc:chgData name="VICENTE ANDRES ESPINOSA GARCIA" userId="a5ded2a6-5549-441c-af3b-3e21edb3070a" providerId="ADAL" clId="{7D445C13-A667-5548-8C96-3394B2B0FA5A}" dt="2024-11-19T00:58:10.991" v="537"/>
        <pc:sldMkLst>
          <pc:docMk/>
          <pc:sldMk cId="962717801" sldId="289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962717801" sldId="289"/>
            <ac:spMk id="18" creationId="{AB9BB2CF-6410-8AC6-2F4D-1AB5AE104441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962717801" sldId="289"/>
            <ac:picMk id="3" creationId="{5206510D-E583-715D-61F0-895527237EED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962717801" sldId="289"/>
            <ac:picMk id="4" creationId="{A7EFF135-E943-C9D2-DEF3-891D6502A542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962717801" sldId="289"/>
            <ac:picMk id="5" creationId="{3DEA8BE0-CCC1-2F82-3B98-86F610607CA7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962717801" sldId="289"/>
            <ac:picMk id="9" creationId="{1E3C1363-F167-E783-2937-7BA91CDCD50C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962717801" sldId="289"/>
            <ac:picMk id="12" creationId="{84482528-8FA4-687B-034C-CBC05D167A8E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962717801" sldId="289"/>
            <ac:picMk id="13" creationId="{A7A039FC-AD4E-C605-9BED-FD21E909E3B8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962717801" sldId="289"/>
            <ac:picMk id="15" creationId="{64EAA842-1F48-1132-D8E1-B0523FF93987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962717801" sldId="289"/>
            <ac:picMk id="16" creationId="{91B1D3CC-EE77-31A8-6A65-EC7AD9956BFC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962717801" sldId="289"/>
            <ac:picMk id="19" creationId="{37300A79-DEC6-A742-C27A-5F13A3035086}"/>
          </ac:picMkLst>
        </pc:picChg>
      </pc:sldChg>
      <pc:sldChg chg="addSp modSp mod">
        <pc:chgData name="VICENTE ANDRES ESPINOSA GARCIA" userId="a5ded2a6-5549-441c-af3b-3e21edb3070a" providerId="ADAL" clId="{7D445C13-A667-5548-8C96-3394B2B0FA5A}" dt="2024-11-19T00:58:10.991" v="537"/>
        <pc:sldMkLst>
          <pc:docMk/>
          <pc:sldMk cId="3466376324" sldId="291"/>
        </pc:sldMkLst>
        <pc:spChg chg="add 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3466376324" sldId="291"/>
            <ac:spMk id="7" creationId="{486D55C7-6E20-EDEC-2FAF-DF9A70E8BE29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3466376324" sldId="291"/>
            <ac:spMk id="10" creationId="{910DD509-0750-7BDA-EDFF-14FF4690229D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3466376324" sldId="291"/>
            <ac:picMk id="5" creationId="{6353881B-57E8-0E0A-2B3B-3DA022A35136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3466376324" sldId="291"/>
            <ac:picMk id="6" creationId="{26E1EE24-94E6-AE86-45DB-BCE939682CF0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3466376324" sldId="291"/>
            <ac:picMk id="8" creationId="{A3B4E857-5939-52D6-A923-07B5C6A45EB1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3466376324" sldId="291"/>
            <ac:picMk id="11" creationId="{B6633E1D-E1B1-D42A-8AA5-70BD3ED52452}"/>
          </ac:picMkLst>
        </pc:picChg>
      </pc:sldChg>
      <pc:sldChg chg="modSp modNotes">
        <pc:chgData name="VICENTE ANDRES ESPINOSA GARCIA" userId="a5ded2a6-5549-441c-af3b-3e21edb3070a" providerId="ADAL" clId="{7D445C13-A667-5548-8C96-3394B2B0FA5A}" dt="2024-11-19T00:58:10.991" v="537"/>
        <pc:sldMkLst>
          <pc:docMk/>
          <pc:sldMk cId="3827330783" sldId="295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3827330783" sldId="295"/>
            <ac:spMk id="2" creationId="{A3677D10-65E4-95EA-F171-3B249836C099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3827330783" sldId="295"/>
            <ac:spMk id="8" creationId="{EF4C151F-010A-F129-849A-8B3FB443200F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3827330783" sldId="295"/>
            <ac:spMk id="10" creationId="{8A2D8CB7-EEEF-F7A4-35F8-49A48F66D523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3827330783" sldId="295"/>
            <ac:spMk id="12" creationId="{170A7FC2-CEAB-8065-643E-75E48DD8FB3C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3827330783" sldId="295"/>
            <ac:picMk id="4" creationId="{968A17B1-60FA-80F4-0BE3-55305CAC2747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3827330783" sldId="295"/>
            <ac:picMk id="5" creationId="{B7673BD3-5C0B-5A66-C582-FC7A7CE57407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3827330783" sldId="295"/>
            <ac:picMk id="6" creationId="{75D88B53-AEF1-E6DE-3807-6A9818101F5A}"/>
          </ac:picMkLst>
        </pc:picChg>
      </pc:sldChg>
      <pc:sldChg chg="addSp modSp mod">
        <pc:chgData name="VICENTE ANDRES ESPINOSA GARCIA" userId="a5ded2a6-5549-441c-af3b-3e21edb3070a" providerId="ADAL" clId="{7D445C13-A667-5548-8C96-3394B2B0FA5A}" dt="2024-11-19T00:58:10.991" v="537"/>
        <pc:sldMkLst>
          <pc:docMk/>
          <pc:sldMk cId="1892132194" sldId="297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5" creationId="{69B4FA92-00D2-C575-8F9E-A4C42D85B8D9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7" creationId="{556CFBB4-E5D5-3EAA-9964-75488BAA87A8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8" creationId="{792FA06A-C449-EEA0-2E9E-B74779223BAC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9" creationId="{CAE1E3A6-EFB4-2A19-E547-0C68833D90E4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10" creationId="{12C3981A-9F43-1DCE-6EC6-1A393C88832B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11" creationId="{119C94C8-B39D-2499-0D28-68B59C7900AD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12" creationId="{C930FFBF-8746-7F1B-4CA6-5B4BD113FCE4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13" creationId="{8CF703A1-139B-9142-3644-208D14B31DA4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14" creationId="{FAA48B4D-FE49-4867-C97C-9CEE044EAC18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892132194" sldId="297"/>
            <ac:spMk id="16" creationId="{F7662B28-E791-536F-F9B2-2DF586D10B39}"/>
          </ac:spMkLst>
        </pc:spChg>
        <pc:grpChg chg="add mod">
          <ac:chgData name="VICENTE ANDRES ESPINOSA GARCIA" userId="a5ded2a6-5549-441c-af3b-3e21edb3070a" providerId="ADAL" clId="{7D445C13-A667-5548-8C96-3394B2B0FA5A}" dt="2024-11-19T00:58:10.991" v="537"/>
          <ac:grpSpMkLst>
            <pc:docMk/>
            <pc:sldMk cId="1892132194" sldId="297"/>
            <ac:grpSpMk id="2" creationId="{DB12B308-0BBF-DCF3-A5AB-551BF779D3B0}"/>
          </ac:grpSpMkLst>
        </pc:grpChg>
        <pc:grpChg chg="add mod">
          <ac:chgData name="VICENTE ANDRES ESPINOSA GARCIA" userId="a5ded2a6-5549-441c-af3b-3e21edb3070a" providerId="ADAL" clId="{7D445C13-A667-5548-8C96-3394B2B0FA5A}" dt="2024-11-19T00:58:10.991" v="537"/>
          <ac:grpSpMkLst>
            <pc:docMk/>
            <pc:sldMk cId="1892132194" sldId="297"/>
            <ac:grpSpMk id="17" creationId="{DB185688-4ACF-18A2-9F5A-C983C7767FC0}"/>
          </ac:grpSpMkLst>
        </pc:grpChg>
        <pc:grpChg chg="add mod">
          <ac:chgData name="VICENTE ANDRES ESPINOSA GARCIA" userId="a5ded2a6-5549-441c-af3b-3e21edb3070a" providerId="ADAL" clId="{7D445C13-A667-5548-8C96-3394B2B0FA5A}" dt="2024-11-19T00:58:10.991" v="537"/>
          <ac:grpSpMkLst>
            <pc:docMk/>
            <pc:sldMk cId="1892132194" sldId="297"/>
            <ac:grpSpMk id="18" creationId="{E9839576-7DAE-69D7-259A-716852CC4CB3}"/>
          </ac:grpSpMkLst>
        </pc:gr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892132194" sldId="297"/>
            <ac:picMk id="3" creationId="{3C309F4A-2395-8D60-E29F-A94120B3B2FD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892132194" sldId="297"/>
            <ac:picMk id="4" creationId="{126F0009-6DAF-026C-583C-489BC423FC04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892132194" sldId="297"/>
            <ac:picMk id="6" creationId="{FB18958F-E5B2-0274-A258-82C9647DEC55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892132194" sldId="297"/>
            <ac:picMk id="15" creationId="{8766B1E5-EFC3-17C7-E2C9-65AC44BA4810}"/>
          </ac:picMkLst>
        </pc:picChg>
      </pc:sldChg>
      <pc:sldChg chg="modSp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620219545" sldId="298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620219545" sldId="298"/>
            <ac:spMk id="4" creationId="{101BD6A0-2618-59FB-9643-64A5287EBC4D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620219545" sldId="298"/>
            <ac:spMk id="8" creationId="{AC67F414-8845-D07E-0F6C-A347222B6334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620219545" sldId="298"/>
            <ac:picMk id="2" creationId="{17554E6F-3222-A865-6953-E496B9A84499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620219545" sldId="298"/>
            <ac:picMk id="3" creationId="{956E114B-E364-B8CC-7CE2-433E2B722EC9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620219545" sldId="298"/>
            <ac:picMk id="5" creationId="{66EB80FE-0907-76A8-0D21-45D5E6393669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620219545" sldId="298"/>
            <ac:picMk id="7" creationId="{0EFEBB18-DEA8-8ED0-F442-2C930CF962F8}"/>
          </ac:picMkLst>
        </pc:picChg>
      </pc:sldChg>
      <pc:sldChg chg="modSp">
        <pc:chgData name="VICENTE ANDRES ESPINOSA GARCIA" userId="a5ded2a6-5549-441c-af3b-3e21edb3070a" providerId="ADAL" clId="{7D445C13-A667-5548-8C96-3394B2B0FA5A}" dt="2024-11-19T00:58:10.991" v="537"/>
        <pc:sldMkLst>
          <pc:docMk/>
          <pc:sldMk cId="193594375" sldId="299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93594375" sldId="299"/>
            <ac:spMk id="3" creationId="{DA8B0C13-9881-411C-07B0-73B8D2CDCDAF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93594375" sldId="299"/>
            <ac:picMk id="6" creationId="{E1837C80-24A9-4967-065E-0728A475CE38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93594375" sldId="299"/>
            <ac:picMk id="8" creationId="{DB12E858-46FC-28E4-8AA0-84AC4D445EE6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93594375" sldId="299"/>
            <ac:picMk id="9" creationId="{9518E5AD-86FD-5C2E-F29D-D749F780BD59}"/>
          </ac:picMkLst>
        </pc:picChg>
      </pc:sldChg>
      <pc:sldChg chg="addSp delSp modSp add mod">
        <pc:chgData name="VICENTE ANDRES ESPINOSA GARCIA" userId="a5ded2a6-5549-441c-af3b-3e21edb3070a" providerId="ADAL" clId="{7D445C13-A667-5548-8C96-3394B2B0FA5A}" dt="2024-11-19T00:58:10.991" v="537"/>
        <pc:sldMkLst>
          <pc:docMk/>
          <pc:sldMk cId="1312394658" sldId="300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1312394658" sldId="300"/>
            <ac:spMk id="13" creationId="{DEB65102-2883-BC9F-36D5-66BA42BB5AA7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312394658" sldId="300"/>
            <ac:picMk id="2" creationId="{C22AFFBC-24B4-E12D-D1F0-7F5F595E1114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312394658" sldId="300"/>
            <ac:picMk id="4" creationId="{8091B935-DB10-674E-013A-159F0528B2FE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312394658" sldId="300"/>
            <ac:picMk id="5" creationId="{2F9C9F48-8E84-3462-9D98-4BFCE9C3B84E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312394658" sldId="300"/>
            <ac:picMk id="6" creationId="{D6BE7E24-8270-ED90-288A-36C386B981E8}"/>
          </ac:picMkLst>
        </pc:picChg>
        <pc:picChg chg="add mod modCrop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312394658" sldId="300"/>
            <ac:picMk id="9" creationId="{CCB7791B-F283-1022-E21C-73ABED2136B7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1312394658" sldId="300"/>
            <ac:picMk id="11" creationId="{2D029CE6-4C32-E12B-5E64-A7DFB2CE577E}"/>
          </ac:picMkLst>
        </pc:picChg>
      </pc:sldChg>
      <pc:sldChg chg="modSp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301688070" sldId="301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301688070" sldId="301"/>
            <ac:spMk id="12" creationId="{6A7F6A94-DA1B-3CA5-4726-D838980DC085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4" creationId="{D0AACB90-B40F-AD92-947C-9D9C987F4C65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5" creationId="{59B33221-BA6F-035C-9A2A-8A8870FE29D4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6" creationId="{FF4C5983-D4D7-471F-3E46-F6C3B534EA33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8" creationId="{F2415BA7-512A-20D5-71D2-652794740F98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10" creationId="{4BBBE76B-7EC3-9E68-87D9-C32592040D99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11" creationId="{7E1D5BF6-C4E2-BF54-3F4E-90749E890A06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13" creationId="{1C477AFA-A82D-324A-93E0-15088A368F6C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15" creationId="{CBBAA94C-001A-825C-2F03-CA84AFDD628B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17" creationId="{0A4E16E2-0730-124E-56E6-839F90B30698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19" creationId="{546E3471-10A6-1EB8-9BBD-EE2145F56F32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21" creationId="{A6801C73-639B-B936-5642-94D95C65FD3B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23" creationId="{44C7DF93-2B55-B271-6509-931E9A5DD580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25" creationId="{E3BA4609-438D-649F-DD02-FF87A41263E9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27" creationId="{5312CA1B-1570-C13E-F670-4BFE7F609EE2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301688070" sldId="301"/>
            <ac:picMk id="29" creationId="{4B03A0D0-81FC-75A2-BDA9-F1AACFEBCC23}"/>
          </ac:picMkLst>
        </pc:picChg>
      </pc:sldChg>
      <pc:sldChg chg="modSp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969370375" sldId="302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969370375" sldId="302"/>
            <ac:spMk id="18" creationId="{267C012A-D4EB-6181-20D6-47CE84B01835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2" creationId="{722C0CBB-DD0E-B320-D7FF-62CD1B03E432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3" creationId="{153E8B23-E58A-8074-DF17-C4E69EE14DC5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4" creationId="{5A08A288-0BE5-7B74-1454-BB646E447EFD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6" creationId="{A071A8B2-FECA-18CE-73D5-B56094F7C5C6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7" creationId="{B19E38CA-40DF-84D0-3E4A-AF456014AE6E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8" creationId="{2E093474-F99E-BDF1-F050-F5649B512860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10" creationId="{555D5765-F694-0885-9A0D-D403B3334938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15" creationId="{0DFF56BC-C40C-5722-DC17-F04E24949DE9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16" creationId="{F09E2C48-409C-8EDF-1CDF-48FBFCDE60FA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19" creationId="{2E9E44B9-A4C0-F310-6435-2E4610260268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69370375" sldId="302"/>
            <ac:picMk id="20" creationId="{E94405EB-EF7A-71EB-D7DC-9D350EC86329}"/>
          </ac:picMkLst>
        </pc:picChg>
      </pc:sldChg>
      <pc:sldChg chg="modSp modNotes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984223904" sldId="303"/>
        </pc:sld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984223904" sldId="303"/>
            <ac:spMk id="2" creationId="{A3677D10-65E4-95EA-F171-3B249836C099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984223904" sldId="303"/>
            <ac:spMk id="8" creationId="{EF4C151F-010A-F129-849A-8B3FB443200F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984223904" sldId="303"/>
            <ac:spMk id="10" creationId="{8A2D8CB7-EEEF-F7A4-35F8-49A48F66D523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984223904" sldId="303"/>
            <ac:spMk id="12" creationId="{170A7FC2-CEAB-8065-643E-75E48DD8FB3C}"/>
          </ac:spMkLst>
        </pc:s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84223904" sldId="303"/>
            <ac:picMk id="4" creationId="{968A17B1-60FA-80F4-0BE3-55305CAC2747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84223904" sldId="303"/>
            <ac:picMk id="5" creationId="{B7673BD3-5C0B-5A66-C582-FC7A7CE57407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984223904" sldId="303"/>
            <ac:picMk id="6" creationId="{75D88B53-AEF1-E6DE-3807-6A9818101F5A}"/>
          </ac:picMkLst>
        </pc:picChg>
      </pc:sldChg>
      <pc:sldChg chg="addSp delSp modSp mod modNotes">
        <pc:chgData name="VICENTE ANDRES ESPINOSA GARCIA" userId="a5ded2a6-5549-441c-af3b-3e21edb3070a" providerId="ADAL" clId="{7D445C13-A667-5548-8C96-3394B2B0FA5A}" dt="2024-11-19T00:58:10.991" v="537"/>
        <pc:sldMkLst>
          <pc:docMk/>
          <pc:sldMk cId="2473543941" sldId="304"/>
        </pc:sldMkLst>
        <pc:spChg chg="mod topLvl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7" creationId="{556CFBB4-E5D5-3EAA-9964-75488BAA87A8}"/>
          </ac:spMkLst>
        </pc:spChg>
        <pc:spChg chg="mod topLvl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9" creationId="{CAE1E3A6-EFB4-2A19-E547-0C68833D90E4}"/>
          </ac:spMkLst>
        </pc:spChg>
        <pc:spChg chg="mod topLvl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12" creationId="{C930FFBF-8746-7F1B-4CA6-5B4BD113FCE4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16" creationId="{F7662B28-E791-536F-F9B2-2DF586D10B39}"/>
          </ac:spMkLst>
        </pc:spChg>
        <pc:spChg chg="mod topLvl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18" creationId="{F4B89B88-FF9E-9B30-CAFA-D9EEC3D29B63}"/>
          </ac:spMkLst>
        </pc:spChg>
        <pc:spChg chg="mod topLvl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19" creationId="{9304CFF6-5083-8208-FC13-84B552ECC1D1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20" creationId="{A5BFC754-DBB3-1F89-E910-06AEF008EA91}"/>
          </ac:spMkLst>
        </pc:spChg>
        <pc:spChg chg="mod topLvl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21" creationId="{883B5CD2-4CCC-6116-1E9A-D806C8EFD051}"/>
          </ac:spMkLst>
        </pc:spChg>
        <pc:spChg chg="mod topLvl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22" creationId="{622525D5-3BF0-A6E4-3E3D-0A1EA6279851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k cId="2473543941" sldId="304"/>
            <ac:spMk id="23" creationId="{9F54572F-F1D5-24AE-6AB0-21EAA591C894}"/>
          </ac:spMkLst>
        </pc:spChg>
        <pc:grpChg chg="add del mod">
          <ac:chgData name="VICENTE ANDRES ESPINOSA GARCIA" userId="a5ded2a6-5549-441c-af3b-3e21edb3070a" providerId="ADAL" clId="{7D445C13-A667-5548-8C96-3394B2B0FA5A}" dt="2024-11-19T00:36:47.612" v="491" actId="165"/>
          <ac:grpSpMkLst>
            <pc:docMk/>
            <pc:sldMk cId="2473543941" sldId="304"/>
            <ac:grpSpMk id="24" creationId="{9A4A0BF0-A22E-201F-44EA-D92EE9FF62D1}"/>
          </ac:grpSpMkLst>
        </pc:grpChg>
        <pc:grpChg chg="add del mod">
          <ac:chgData name="VICENTE ANDRES ESPINOSA GARCIA" userId="a5ded2a6-5549-441c-af3b-3e21edb3070a" providerId="ADAL" clId="{7D445C13-A667-5548-8C96-3394B2B0FA5A}" dt="2024-11-19T00:35:08.758" v="482" actId="165"/>
          <ac:grpSpMkLst>
            <pc:docMk/>
            <pc:sldMk cId="2473543941" sldId="304"/>
            <ac:grpSpMk id="25" creationId="{259B7047-0CC4-4872-B09F-06AB14117B9D}"/>
          </ac:grpSpMkLst>
        </pc:grpChg>
        <pc:grpChg chg="add del mod">
          <ac:chgData name="VICENTE ANDRES ESPINOSA GARCIA" userId="a5ded2a6-5549-441c-af3b-3e21edb3070a" providerId="ADAL" clId="{7D445C13-A667-5548-8C96-3394B2B0FA5A}" dt="2024-11-19T00:36:20.487" v="489" actId="165"/>
          <ac:grpSpMkLst>
            <pc:docMk/>
            <pc:sldMk cId="2473543941" sldId="304"/>
            <ac:grpSpMk id="26" creationId="{5DBDD5D8-0C0A-F19D-F51F-267D30DD5D11}"/>
          </ac:grpSpMkLst>
        </pc:grpChg>
        <pc:grpChg chg="add mod">
          <ac:chgData name="VICENTE ANDRES ESPINOSA GARCIA" userId="a5ded2a6-5549-441c-af3b-3e21edb3070a" providerId="ADAL" clId="{7D445C13-A667-5548-8C96-3394B2B0FA5A}" dt="2024-11-19T00:58:10.991" v="537"/>
          <ac:grpSpMkLst>
            <pc:docMk/>
            <pc:sldMk cId="2473543941" sldId="304"/>
            <ac:grpSpMk id="28" creationId="{F10F6B55-5B9E-9211-AE2F-E512AA9ACA3D}"/>
          </ac:grpSpMkLst>
        </pc:grpChg>
        <pc:grpChg chg="add mod">
          <ac:chgData name="VICENTE ANDRES ESPINOSA GARCIA" userId="a5ded2a6-5549-441c-af3b-3e21edb3070a" providerId="ADAL" clId="{7D445C13-A667-5548-8C96-3394B2B0FA5A}" dt="2024-11-19T00:58:10.991" v="537"/>
          <ac:grpSpMkLst>
            <pc:docMk/>
            <pc:sldMk cId="2473543941" sldId="304"/>
            <ac:grpSpMk id="29" creationId="{544E554E-68D0-A657-9EF0-59419357757D}"/>
          </ac:grpSpMkLst>
        </pc:grpChg>
        <pc:grpChg chg="add mod">
          <ac:chgData name="VICENTE ANDRES ESPINOSA GARCIA" userId="a5ded2a6-5549-441c-af3b-3e21edb3070a" providerId="ADAL" clId="{7D445C13-A667-5548-8C96-3394B2B0FA5A}" dt="2024-11-19T00:58:10.991" v="537"/>
          <ac:grpSpMkLst>
            <pc:docMk/>
            <pc:sldMk cId="2473543941" sldId="304"/>
            <ac:grpSpMk id="30" creationId="{2FDE449C-D0D7-B6AA-B089-6F2086323A08}"/>
          </ac:grpSpMkLst>
        </pc:grp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73543941" sldId="304"/>
            <ac:picMk id="3" creationId="{3C309F4A-2395-8D60-E29F-A94120B3B2FD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73543941" sldId="304"/>
            <ac:picMk id="4" creationId="{126F0009-6DAF-026C-583C-489BC423FC04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73543941" sldId="304"/>
            <ac:picMk id="6" creationId="{FB18958F-E5B2-0274-A258-82C9647DEC55}"/>
          </ac:picMkLst>
        </pc:picChg>
        <pc:picChg chg="mod">
          <ac:chgData name="VICENTE ANDRES ESPINOSA GARCIA" userId="a5ded2a6-5549-441c-af3b-3e21edb3070a" providerId="ADAL" clId="{7D445C13-A667-5548-8C96-3394B2B0FA5A}" dt="2024-11-19T00:58:10.991" v="537"/>
          <ac:picMkLst>
            <pc:docMk/>
            <pc:sldMk cId="2473543941" sldId="304"/>
            <ac:picMk id="15" creationId="{8766B1E5-EFC3-17C7-E2C9-65AC44BA4810}"/>
          </ac:picMkLst>
        </pc:picChg>
      </pc:sldChg>
      <pc:sldMasterChg chg="modSp modSldLayout">
        <pc:chgData name="VICENTE ANDRES ESPINOSA GARCIA" userId="a5ded2a6-5549-441c-af3b-3e21edb3070a" providerId="ADAL" clId="{7D445C13-A667-5548-8C96-3394B2B0FA5A}" dt="2024-11-19T00:58:10.991" v="537"/>
        <pc:sldMasterMkLst>
          <pc:docMk/>
          <pc:sldMasterMk cId="0" sldId="2147483648"/>
        </pc:sldMasterMkLst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VICENTE ANDRES ESPINOSA GARCIA" userId="a5ded2a6-5549-441c-af3b-3e21edb3070a" providerId="ADAL" clId="{7D445C13-A667-5548-8C96-3394B2B0FA5A}" dt="2024-11-19T00:58:10.991" v="537"/>
          <ac:spMkLst>
            <pc:docMk/>
            <pc:sldMasterMk cId="0" sldId="2147483648"/>
            <ac:spMk id="10" creationId="{00000000-0000-0000-0000-000000000000}"/>
          </ac:spMkLst>
        </pc:spChg>
        <pc:sldLayoutChg chg="modSp">
          <pc:chgData name="VICENTE ANDRES ESPINOSA GARCIA" userId="a5ded2a6-5549-441c-af3b-3e21edb3070a" providerId="ADAL" clId="{7D445C13-A667-5548-8C96-3394B2B0FA5A}" dt="2024-11-19T00:58:10.991" v="537"/>
          <pc:sldLayoutMkLst>
            <pc:docMk/>
            <pc:sldMasterMk cId="0" sldId="2147483648"/>
            <pc:sldLayoutMk cId="0" sldId="2147483650"/>
          </pc:sldLayoutMkLst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0"/>
              <ac:spMk id="18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0"/>
              <ac:spMk id="19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0"/>
              <ac:spMk id="20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0"/>
              <ac:spMk id="21" creationId="{00000000-0000-0000-0000-000000000000}"/>
            </ac:spMkLst>
          </pc:spChg>
        </pc:sldLayoutChg>
        <pc:sldLayoutChg chg="modSp">
          <pc:chgData name="VICENTE ANDRES ESPINOSA GARCIA" userId="a5ded2a6-5549-441c-af3b-3e21edb3070a" providerId="ADAL" clId="{7D445C13-A667-5548-8C96-3394B2B0FA5A}" dt="2024-11-19T00:58:10.991" v="537"/>
          <pc:sldLayoutMkLst>
            <pc:docMk/>
            <pc:sldMasterMk cId="0" sldId="2147483648"/>
            <pc:sldLayoutMk cId="0" sldId="2147483652"/>
          </pc:sldLayoutMkLst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2"/>
              <ac:spMk id="29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2"/>
              <ac:spMk id="30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2"/>
              <ac:spMk id="31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2"/>
              <ac:spMk id="32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2"/>
              <ac:spMk id="33" creationId="{00000000-0000-0000-0000-000000000000}"/>
            </ac:spMkLst>
          </pc:spChg>
        </pc:sldLayoutChg>
        <pc:sldLayoutChg chg="modSp">
          <pc:chgData name="VICENTE ANDRES ESPINOSA GARCIA" userId="a5ded2a6-5549-441c-af3b-3e21edb3070a" providerId="ADAL" clId="{7D445C13-A667-5548-8C96-3394B2B0FA5A}" dt="2024-11-19T00:58:10.991" v="537"/>
          <pc:sldLayoutMkLst>
            <pc:docMk/>
            <pc:sldMasterMk cId="0" sldId="2147483648"/>
            <pc:sldLayoutMk cId="0" sldId="2147483653"/>
          </pc:sldLayoutMkLst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3"/>
              <ac:spMk id="35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3"/>
              <ac:spMk id="36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3"/>
              <ac:spMk id="37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3"/>
              <ac:spMk id="38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3"/>
              <ac:spMk id="39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3"/>
              <ac:spMk id="40" creationId="{00000000-0000-0000-0000-000000000000}"/>
            </ac:spMkLst>
          </pc:spChg>
        </pc:sldLayoutChg>
        <pc:sldLayoutChg chg="modSp">
          <pc:chgData name="VICENTE ANDRES ESPINOSA GARCIA" userId="a5ded2a6-5549-441c-af3b-3e21edb3070a" providerId="ADAL" clId="{7D445C13-A667-5548-8C96-3394B2B0FA5A}" dt="2024-11-19T00:58:10.991" v="537"/>
          <pc:sldLayoutMkLst>
            <pc:docMk/>
            <pc:sldMasterMk cId="0" sldId="2147483648"/>
            <pc:sldLayoutMk cId="0" sldId="2147483654"/>
          </pc:sldLayoutMkLst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4"/>
              <ac:spMk id="42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4"/>
              <ac:spMk id="43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4"/>
              <ac:spMk id="44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4"/>
              <ac:spMk id="45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4"/>
              <ac:spMk id="46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4"/>
              <ac:spMk id="47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4"/>
              <ac:spMk id="48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4"/>
              <ac:spMk id="49" creationId="{00000000-0000-0000-0000-000000000000}"/>
            </ac:spMkLst>
          </pc:spChg>
        </pc:sldLayoutChg>
        <pc:sldLayoutChg chg="modSp">
          <pc:chgData name="VICENTE ANDRES ESPINOSA GARCIA" userId="a5ded2a6-5549-441c-af3b-3e21edb3070a" providerId="ADAL" clId="{7D445C13-A667-5548-8C96-3394B2B0FA5A}" dt="2024-11-19T00:58:10.991" v="537"/>
          <pc:sldLayoutMkLst>
            <pc:docMk/>
            <pc:sldMasterMk cId="0" sldId="2147483648"/>
            <pc:sldLayoutMk cId="0" sldId="2147483655"/>
          </pc:sldLayoutMkLst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5"/>
              <ac:spMk id="51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5"/>
              <ac:spMk id="52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5"/>
              <ac:spMk id="53" creationId="{00000000-0000-0000-0000-000000000000}"/>
            </ac:spMkLst>
          </pc:spChg>
        </pc:sldLayoutChg>
        <pc:sldLayoutChg chg="modSp">
          <pc:chgData name="VICENTE ANDRES ESPINOSA GARCIA" userId="a5ded2a6-5549-441c-af3b-3e21edb3070a" providerId="ADAL" clId="{7D445C13-A667-5548-8C96-3394B2B0FA5A}" dt="2024-11-19T00:58:10.991" v="537"/>
          <pc:sldLayoutMkLst>
            <pc:docMk/>
            <pc:sldMasterMk cId="0" sldId="2147483648"/>
            <pc:sldLayoutMk cId="0" sldId="2147483656"/>
          </pc:sldLayoutMkLst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6"/>
              <ac:spMk id="55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6"/>
              <ac:spMk id="56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6"/>
              <ac:spMk id="57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6"/>
              <ac:spMk id="58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6"/>
              <ac:spMk id="59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6"/>
              <ac:spMk id="60" creationId="{00000000-0000-0000-0000-000000000000}"/>
            </ac:spMkLst>
          </pc:spChg>
        </pc:sldLayoutChg>
        <pc:sldLayoutChg chg="modSp">
          <pc:chgData name="VICENTE ANDRES ESPINOSA GARCIA" userId="a5ded2a6-5549-441c-af3b-3e21edb3070a" providerId="ADAL" clId="{7D445C13-A667-5548-8C96-3394B2B0FA5A}" dt="2024-11-19T00:58:10.991" v="537"/>
          <pc:sldLayoutMkLst>
            <pc:docMk/>
            <pc:sldMasterMk cId="0" sldId="2147483648"/>
            <pc:sldLayoutMk cId="0" sldId="2147483657"/>
          </pc:sldLayoutMkLst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7"/>
              <ac:spMk id="62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7"/>
              <ac:spMk id="63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7"/>
              <ac:spMk id="64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7"/>
              <ac:spMk id="65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7"/>
              <ac:spMk id="66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7"/>
              <ac:spMk id="67" creationId="{00000000-0000-0000-0000-000000000000}"/>
            </ac:spMkLst>
          </pc:spChg>
        </pc:sldLayoutChg>
        <pc:sldLayoutChg chg="modSp">
          <pc:chgData name="VICENTE ANDRES ESPINOSA GARCIA" userId="a5ded2a6-5549-441c-af3b-3e21edb3070a" providerId="ADAL" clId="{7D445C13-A667-5548-8C96-3394B2B0FA5A}" dt="2024-11-19T00:58:10.991" v="537"/>
          <pc:sldLayoutMkLst>
            <pc:docMk/>
            <pc:sldMasterMk cId="0" sldId="2147483648"/>
            <pc:sldLayoutMk cId="0" sldId="2147483658"/>
          </pc:sldLayoutMkLst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8"/>
              <ac:spMk id="69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8"/>
              <ac:spMk id="70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8"/>
              <ac:spMk id="71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8"/>
              <ac:spMk id="72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8"/>
              <ac:spMk id="73" creationId="{00000000-0000-0000-0000-000000000000}"/>
            </ac:spMkLst>
          </pc:spChg>
        </pc:sldLayoutChg>
        <pc:sldLayoutChg chg="modSp">
          <pc:chgData name="VICENTE ANDRES ESPINOSA GARCIA" userId="a5ded2a6-5549-441c-af3b-3e21edb3070a" providerId="ADAL" clId="{7D445C13-A667-5548-8C96-3394B2B0FA5A}" dt="2024-11-19T00:58:10.991" v="537"/>
          <pc:sldLayoutMkLst>
            <pc:docMk/>
            <pc:sldMasterMk cId="0" sldId="2147483648"/>
            <pc:sldLayoutMk cId="0" sldId="2147483659"/>
          </pc:sldLayoutMkLst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9"/>
              <ac:spMk id="75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9"/>
              <ac:spMk id="76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9"/>
              <ac:spMk id="77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9"/>
              <ac:spMk id="78" creationId="{00000000-0000-0000-0000-000000000000}"/>
            </ac:spMkLst>
          </pc:spChg>
          <pc:spChg chg="mod">
            <ac:chgData name="VICENTE ANDRES ESPINOSA GARCIA" userId="a5ded2a6-5549-441c-af3b-3e21edb3070a" providerId="ADAL" clId="{7D445C13-A667-5548-8C96-3394B2B0FA5A}" dt="2024-11-19T00:58:10.991" v="537"/>
            <ac:spMkLst>
              <pc:docMk/>
              <pc:sldMasterMk cId="0" sldId="2147483648"/>
              <pc:sldLayoutMk cId="0" sldId="2147483659"/>
              <ac:spMk id="79" creationId="{00000000-0000-0000-0000-000000000000}"/>
            </ac:spMkLst>
          </pc:spChg>
        </pc:sldLayoutChg>
      </pc:sldMasterChg>
    </pc:docChg>
  </pc:docChgLst>
  <pc:docChgLst>
    <pc:chgData name="JORGE . Sandoval Iturra" userId="b8e12bfd-c9a2-4056-bb65-14ce818e32ce" providerId="ADAL" clId="{A4C4A945-9EC0-470E-BB18-5D8310115F12}"/>
    <pc:docChg chg="undo custSel addSld delSld modSld sldOrd modSection">
      <pc:chgData name="JORGE . Sandoval Iturra" userId="b8e12bfd-c9a2-4056-bb65-14ce818e32ce" providerId="ADAL" clId="{A4C4A945-9EC0-470E-BB18-5D8310115F12}" dt="2024-11-19T16:55:15.887" v="511" actId="1076"/>
      <pc:docMkLst>
        <pc:docMk/>
      </pc:docMkLst>
      <pc:sldChg chg="addSp delSp modSp mod">
        <pc:chgData name="JORGE . Sandoval Iturra" userId="b8e12bfd-c9a2-4056-bb65-14ce818e32ce" providerId="ADAL" clId="{A4C4A945-9EC0-470E-BB18-5D8310115F12}" dt="2024-11-16T20:35:45.187" v="88"/>
        <pc:sldMkLst>
          <pc:docMk/>
          <pc:sldMk cId="0" sldId="263"/>
        </pc:sldMkLst>
        <pc:picChg chg="add mod">
          <ac:chgData name="JORGE . Sandoval Iturra" userId="b8e12bfd-c9a2-4056-bb65-14ce818e32ce" providerId="ADAL" clId="{A4C4A945-9EC0-470E-BB18-5D8310115F12}" dt="2024-11-16T20:35:45.187" v="88"/>
          <ac:picMkLst>
            <pc:docMk/>
            <pc:sldMk cId="0" sldId="263"/>
            <ac:picMk id="2" creationId="{6AD841D6-44B9-6C24-1F5A-92B5D13E0F3E}"/>
          </ac:picMkLst>
        </pc:picChg>
        <pc:picChg chg="del">
          <ac:chgData name="JORGE . Sandoval Iturra" userId="b8e12bfd-c9a2-4056-bb65-14ce818e32ce" providerId="ADAL" clId="{A4C4A945-9EC0-470E-BB18-5D8310115F12}" dt="2024-11-16T20:35:44.652" v="87" actId="478"/>
          <ac:picMkLst>
            <pc:docMk/>
            <pc:sldMk cId="0" sldId="263"/>
            <ac:picMk id="15" creationId="{BD07977E-5CC1-BB82-30B8-F5CAA730D862}"/>
          </ac:picMkLst>
        </pc:picChg>
      </pc:sldChg>
      <pc:sldChg chg="addSp delSp modSp mod">
        <pc:chgData name="JORGE . Sandoval Iturra" userId="b8e12bfd-c9a2-4056-bb65-14ce818e32ce" providerId="ADAL" clId="{A4C4A945-9EC0-470E-BB18-5D8310115F12}" dt="2024-11-16T20:35:48.734" v="90"/>
        <pc:sldMkLst>
          <pc:docMk/>
          <pc:sldMk cId="0" sldId="277"/>
        </pc:sldMkLst>
        <pc:picChg chg="del">
          <ac:chgData name="JORGE . Sandoval Iturra" userId="b8e12bfd-c9a2-4056-bb65-14ce818e32ce" providerId="ADAL" clId="{A4C4A945-9EC0-470E-BB18-5D8310115F12}" dt="2024-11-16T20:35:48.365" v="89" actId="478"/>
          <ac:picMkLst>
            <pc:docMk/>
            <pc:sldMk cId="0" sldId="277"/>
            <ac:picMk id="3" creationId="{25A4890F-343A-DC05-7B0E-A6587ADFCF9C}"/>
          </ac:picMkLst>
        </pc:picChg>
        <pc:picChg chg="add mod">
          <ac:chgData name="JORGE . Sandoval Iturra" userId="b8e12bfd-c9a2-4056-bb65-14ce818e32ce" providerId="ADAL" clId="{A4C4A945-9EC0-470E-BB18-5D8310115F12}" dt="2024-11-16T20:35:48.734" v="90"/>
          <ac:picMkLst>
            <pc:docMk/>
            <pc:sldMk cId="0" sldId="277"/>
            <ac:picMk id="10" creationId="{5DEDF05E-08DA-CE9C-2E8E-B05AE2322D5B}"/>
          </ac:picMkLst>
        </pc:picChg>
      </pc:sldChg>
      <pc:sldChg chg="modSp mod">
        <pc:chgData name="JORGE . Sandoval Iturra" userId="b8e12bfd-c9a2-4056-bb65-14ce818e32ce" providerId="ADAL" clId="{A4C4A945-9EC0-470E-BB18-5D8310115F12}" dt="2024-11-17T16:03:50.094" v="265" actId="14100"/>
        <pc:sldMkLst>
          <pc:docMk/>
          <pc:sldMk cId="551576004" sldId="281"/>
        </pc:sldMkLst>
        <pc:picChg chg="mod">
          <ac:chgData name="JORGE . Sandoval Iturra" userId="b8e12bfd-c9a2-4056-bb65-14ce818e32ce" providerId="ADAL" clId="{A4C4A945-9EC0-470E-BB18-5D8310115F12}" dt="2024-11-17T16:03:50.094" v="265" actId="14100"/>
          <ac:picMkLst>
            <pc:docMk/>
            <pc:sldMk cId="551576004" sldId="281"/>
            <ac:picMk id="8" creationId="{3E3341AC-CBFB-5E1F-F515-C6A07A93A43D}"/>
          </ac:picMkLst>
        </pc:picChg>
      </pc:sldChg>
      <pc:sldChg chg="addSp modSp">
        <pc:chgData name="JORGE . Sandoval Iturra" userId="b8e12bfd-c9a2-4056-bb65-14ce818e32ce" providerId="ADAL" clId="{A4C4A945-9EC0-470E-BB18-5D8310115F12}" dt="2024-11-16T20:35:19.088" v="80"/>
        <pc:sldMkLst>
          <pc:docMk/>
          <pc:sldMk cId="1000486449" sldId="282"/>
        </pc:sldMkLst>
        <pc:picChg chg="add mod">
          <ac:chgData name="JORGE . Sandoval Iturra" userId="b8e12bfd-c9a2-4056-bb65-14ce818e32ce" providerId="ADAL" clId="{A4C4A945-9EC0-470E-BB18-5D8310115F12}" dt="2024-11-16T20:35:19.088" v="80"/>
          <ac:picMkLst>
            <pc:docMk/>
            <pc:sldMk cId="1000486449" sldId="282"/>
            <ac:picMk id="4" creationId="{4359C130-7BCB-A7CC-3F8F-3F386CC869AC}"/>
          </ac:picMkLst>
        </pc:picChg>
      </pc:sldChg>
      <pc:sldChg chg="addSp modSp">
        <pc:chgData name="JORGE . Sandoval Iturra" userId="b8e12bfd-c9a2-4056-bb65-14ce818e32ce" providerId="ADAL" clId="{A4C4A945-9EC0-470E-BB18-5D8310115F12}" dt="2024-11-16T20:35:22.104" v="81"/>
        <pc:sldMkLst>
          <pc:docMk/>
          <pc:sldMk cId="2505597204" sldId="283"/>
        </pc:sldMkLst>
        <pc:picChg chg="add mod">
          <ac:chgData name="JORGE . Sandoval Iturra" userId="b8e12bfd-c9a2-4056-bb65-14ce818e32ce" providerId="ADAL" clId="{A4C4A945-9EC0-470E-BB18-5D8310115F12}" dt="2024-11-16T20:35:22.104" v="81"/>
          <ac:picMkLst>
            <pc:docMk/>
            <pc:sldMk cId="2505597204" sldId="283"/>
            <ac:picMk id="2" creationId="{D6A8DB7C-42D8-7673-8CD6-1D21AAECE2C3}"/>
          </ac:picMkLst>
        </pc:picChg>
      </pc:sldChg>
      <pc:sldChg chg="addSp modSp mod">
        <pc:chgData name="JORGE . Sandoval Iturra" userId="b8e12bfd-c9a2-4056-bb65-14ce818e32ce" providerId="ADAL" clId="{A4C4A945-9EC0-470E-BB18-5D8310115F12}" dt="2024-11-18T23:51:53.807" v="366" actId="20577"/>
        <pc:sldMkLst>
          <pc:docMk/>
          <pc:sldMk cId="2831466763" sldId="284"/>
        </pc:sldMkLst>
        <pc:spChg chg="mod">
          <ac:chgData name="JORGE . Sandoval Iturra" userId="b8e12bfd-c9a2-4056-bb65-14ce818e32ce" providerId="ADAL" clId="{A4C4A945-9EC0-470E-BB18-5D8310115F12}" dt="2024-11-18T23:51:53.807" v="366" actId="20577"/>
          <ac:spMkLst>
            <pc:docMk/>
            <pc:sldMk cId="2831466763" sldId="284"/>
            <ac:spMk id="8" creationId="{A473E7B6-152D-1736-A135-C94B28E44768}"/>
          </ac:spMkLst>
        </pc:spChg>
        <pc:picChg chg="add mod">
          <ac:chgData name="JORGE . Sandoval Iturra" userId="b8e12bfd-c9a2-4056-bb65-14ce818e32ce" providerId="ADAL" clId="{A4C4A945-9EC0-470E-BB18-5D8310115F12}" dt="2024-11-16T20:35:30.154" v="84"/>
          <ac:picMkLst>
            <pc:docMk/>
            <pc:sldMk cId="2831466763" sldId="284"/>
            <ac:picMk id="2" creationId="{4D58719D-806C-6F34-2713-363EE76731DA}"/>
          </ac:picMkLst>
        </pc:picChg>
      </pc:sldChg>
      <pc:sldChg chg="addSp modSp mod">
        <pc:chgData name="JORGE . Sandoval Iturra" userId="b8e12bfd-c9a2-4056-bb65-14ce818e32ce" providerId="ADAL" clId="{A4C4A945-9EC0-470E-BB18-5D8310115F12}" dt="2024-11-17T16:01:51.008" v="261" actId="255"/>
        <pc:sldMkLst>
          <pc:docMk/>
          <pc:sldMk cId="1213755106" sldId="285"/>
        </pc:sldMkLst>
        <pc:spChg chg="mod">
          <ac:chgData name="JORGE . Sandoval Iturra" userId="b8e12bfd-c9a2-4056-bb65-14ce818e32ce" providerId="ADAL" clId="{A4C4A945-9EC0-470E-BB18-5D8310115F12}" dt="2024-11-17T16:01:51.008" v="261" actId="255"/>
          <ac:spMkLst>
            <pc:docMk/>
            <pc:sldMk cId="1213755106" sldId="285"/>
            <ac:spMk id="2" creationId="{9876B08B-1A72-30B4-4828-071F447CE79A}"/>
          </ac:spMkLst>
        </pc:spChg>
        <pc:picChg chg="add mod">
          <ac:chgData name="JORGE . Sandoval Iturra" userId="b8e12bfd-c9a2-4056-bb65-14ce818e32ce" providerId="ADAL" clId="{A4C4A945-9EC0-470E-BB18-5D8310115F12}" dt="2024-11-16T20:35:26.942" v="83"/>
          <ac:picMkLst>
            <pc:docMk/>
            <pc:sldMk cId="1213755106" sldId="285"/>
            <ac:picMk id="5" creationId="{46098E78-1322-7826-9FDE-E3544A7BFB0A}"/>
          </ac:picMkLst>
        </pc:picChg>
      </pc:sldChg>
      <pc:sldChg chg="addSp modSp mod">
        <pc:chgData name="JORGE . Sandoval Iturra" userId="b8e12bfd-c9a2-4056-bb65-14ce818e32ce" providerId="ADAL" clId="{A4C4A945-9EC0-470E-BB18-5D8310115F12}" dt="2024-11-19T01:00:04.093" v="493" actId="1076"/>
        <pc:sldMkLst>
          <pc:docMk/>
          <pc:sldMk cId="2143035345" sldId="286"/>
        </pc:sldMkLst>
        <pc:graphicFrameChg chg="mod modGraphic">
          <ac:chgData name="JORGE . Sandoval Iturra" userId="b8e12bfd-c9a2-4056-bb65-14ce818e32ce" providerId="ADAL" clId="{A4C4A945-9EC0-470E-BB18-5D8310115F12}" dt="2024-11-19T01:00:04.093" v="493" actId="1076"/>
          <ac:graphicFrameMkLst>
            <pc:docMk/>
            <pc:sldMk cId="2143035345" sldId="286"/>
            <ac:graphicFrameMk id="4" creationId="{E0BD52AF-8A48-6EF7-A1B1-9F420039442C}"/>
          </ac:graphicFrameMkLst>
        </pc:graphicFrameChg>
        <pc:picChg chg="add mod">
          <ac:chgData name="JORGE . Sandoval Iturra" userId="b8e12bfd-c9a2-4056-bb65-14ce818e32ce" providerId="ADAL" clId="{A4C4A945-9EC0-470E-BB18-5D8310115F12}" dt="2024-11-16T20:35:32.595" v="85"/>
          <ac:picMkLst>
            <pc:docMk/>
            <pc:sldMk cId="2143035345" sldId="286"/>
            <ac:picMk id="2" creationId="{68011F39-83C1-E7D6-6BE7-E851AB939293}"/>
          </ac:picMkLst>
        </pc:picChg>
      </pc:sldChg>
      <pc:sldChg chg="addSp modSp mod">
        <pc:chgData name="JORGE . Sandoval Iturra" userId="b8e12bfd-c9a2-4056-bb65-14ce818e32ce" providerId="ADAL" clId="{A4C4A945-9EC0-470E-BB18-5D8310115F12}" dt="2024-11-18T23:02:01.347" v="293" actId="1076"/>
        <pc:sldMkLst>
          <pc:docMk/>
          <pc:sldMk cId="2449475905" sldId="287"/>
        </pc:sldMkLst>
        <pc:picChg chg="add mod">
          <ac:chgData name="JORGE . Sandoval Iturra" userId="b8e12bfd-c9a2-4056-bb65-14ce818e32ce" providerId="ADAL" clId="{A4C4A945-9EC0-470E-BB18-5D8310115F12}" dt="2024-11-16T20:35:35.461" v="86"/>
          <ac:picMkLst>
            <pc:docMk/>
            <pc:sldMk cId="2449475905" sldId="287"/>
            <ac:picMk id="6" creationId="{C7B48218-ADDF-B720-1860-A77D1A1971CE}"/>
          </ac:picMkLst>
        </pc:picChg>
        <pc:picChg chg="mod">
          <ac:chgData name="JORGE . Sandoval Iturra" userId="b8e12bfd-c9a2-4056-bb65-14ce818e32ce" providerId="ADAL" clId="{A4C4A945-9EC0-470E-BB18-5D8310115F12}" dt="2024-11-18T23:02:01.347" v="293" actId="1076"/>
          <ac:picMkLst>
            <pc:docMk/>
            <pc:sldMk cId="2449475905" sldId="287"/>
            <ac:picMk id="17" creationId="{E9428472-C001-56D0-FD4F-4E22B752BEB3}"/>
          </ac:picMkLst>
        </pc:picChg>
      </pc:sldChg>
      <pc:sldChg chg="addSp delSp modSp mod">
        <pc:chgData name="JORGE . Sandoval Iturra" userId="b8e12bfd-c9a2-4056-bb65-14ce818e32ce" providerId="ADAL" clId="{A4C4A945-9EC0-470E-BB18-5D8310115F12}" dt="2024-11-16T21:58:40.809" v="239" actId="21"/>
        <pc:sldMkLst>
          <pc:docMk/>
          <pc:sldMk cId="2189455802" sldId="288"/>
        </pc:sldMkLst>
        <pc:picChg chg="add del mod">
          <ac:chgData name="JORGE . Sandoval Iturra" userId="b8e12bfd-c9a2-4056-bb65-14ce818e32ce" providerId="ADAL" clId="{A4C4A945-9EC0-470E-BB18-5D8310115F12}" dt="2024-11-16T21:58:40.809" v="239" actId="21"/>
          <ac:picMkLst>
            <pc:docMk/>
            <pc:sldMk cId="2189455802" sldId="288"/>
            <ac:picMk id="3" creationId="{A17C9790-5E06-B11E-8628-5843E05BC931}"/>
          </ac:picMkLst>
        </pc:picChg>
        <pc:picChg chg="add mod">
          <ac:chgData name="JORGE . Sandoval Iturra" userId="b8e12bfd-c9a2-4056-bb65-14ce818e32ce" providerId="ADAL" clId="{A4C4A945-9EC0-470E-BB18-5D8310115F12}" dt="2024-11-16T20:36:02.499" v="95"/>
          <ac:picMkLst>
            <pc:docMk/>
            <pc:sldMk cId="2189455802" sldId="288"/>
            <ac:picMk id="6" creationId="{FF4C5983-D4D7-471F-3E46-F6C3B534EA33}"/>
          </ac:picMkLst>
        </pc:picChg>
      </pc:sldChg>
      <pc:sldChg chg="addSp modSp mod">
        <pc:chgData name="JORGE . Sandoval Iturra" userId="b8e12bfd-c9a2-4056-bb65-14ce818e32ce" providerId="ADAL" clId="{A4C4A945-9EC0-470E-BB18-5D8310115F12}" dt="2024-11-19T00:04:17.616" v="404" actId="1076"/>
        <pc:sldMkLst>
          <pc:docMk/>
          <pc:sldMk cId="962717801" sldId="289"/>
        </pc:sldMkLst>
        <pc:picChg chg="add mod">
          <ac:chgData name="JORGE . Sandoval Iturra" userId="b8e12bfd-c9a2-4056-bb65-14ce818e32ce" providerId="ADAL" clId="{A4C4A945-9EC0-470E-BB18-5D8310115F12}" dt="2024-11-19T00:04:17.616" v="404" actId="1076"/>
          <ac:picMkLst>
            <pc:docMk/>
            <pc:sldMk cId="962717801" sldId="289"/>
            <ac:picMk id="3" creationId="{5206510D-E583-715D-61F0-895527237EED}"/>
          </ac:picMkLst>
        </pc:picChg>
        <pc:picChg chg="add mod">
          <ac:chgData name="JORGE . Sandoval Iturra" userId="b8e12bfd-c9a2-4056-bb65-14ce818e32ce" providerId="ADAL" clId="{A4C4A945-9EC0-470E-BB18-5D8310115F12}" dt="2024-11-16T21:53:25.463" v="230" actId="1076"/>
          <ac:picMkLst>
            <pc:docMk/>
            <pc:sldMk cId="962717801" sldId="289"/>
            <ac:picMk id="3" creationId="{E114CD5A-08F4-BCBF-A9BC-C67D5FC5EBBB}"/>
          </ac:picMkLst>
        </pc:picChg>
        <pc:picChg chg="add mod">
          <ac:chgData name="JORGE . Sandoval Iturra" userId="b8e12bfd-c9a2-4056-bb65-14ce818e32ce" providerId="ADAL" clId="{A4C4A945-9EC0-470E-BB18-5D8310115F12}" dt="2024-11-16T21:55:35.870" v="237" actId="1076"/>
          <ac:picMkLst>
            <pc:docMk/>
            <pc:sldMk cId="962717801" sldId="289"/>
            <ac:picMk id="5" creationId="{3DEA8BE0-CCC1-2F82-3B98-86F610607CA7}"/>
          </ac:picMkLst>
        </pc:picChg>
        <pc:picChg chg="mod">
          <ac:chgData name="JORGE . Sandoval Iturra" userId="b8e12bfd-c9a2-4056-bb65-14ce818e32ce" providerId="ADAL" clId="{A4C4A945-9EC0-470E-BB18-5D8310115F12}" dt="2024-11-16T21:59:06.465" v="248" actId="1076"/>
          <ac:picMkLst>
            <pc:docMk/>
            <pc:sldMk cId="962717801" sldId="289"/>
            <ac:picMk id="7" creationId="{BBA4FABD-A69F-8FAF-B788-07C18EEF3558}"/>
          </ac:picMkLst>
        </pc:picChg>
        <pc:picChg chg="add mod">
          <ac:chgData name="JORGE . Sandoval Iturra" userId="b8e12bfd-c9a2-4056-bb65-14ce818e32ce" providerId="ADAL" clId="{A4C4A945-9EC0-470E-BB18-5D8310115F12}" dt="2024-11-19T00:04:03.494" v="401" actId="1076"/>
          <ac:picMkLst>
            <pc:docMk/>
            <pc:sldMk cId="962717801" sldId="289"/>
            <ac:picMk id="9" creationId="{1E3C1363-F167-E783-2937-7BA91CDCD50C}"/>
          </ac:picMkLst>
        </pc:picChg>
        <pc:picChg chg="add mod">
          <ac:chgData name="JORGE . Sandoval Iturra" userId="b8e12bfd-c9a2-4056-bb65-14ce818e32ce" providerId="ADAL" clId="{A4C4A945-9EC0-470E-BB18-5D8310115F12}" dt="2024-11-16T20:36:08.670" v="96"/>
          <ac:picMkLst>
            <pc:docMk/>
            <pc:sldMk cId="962717801" sldId="289"/>
            <ac:picMk id="15" creationId="{64EAA842-1F48-1132-D8E1-B0523FF93987}"/>
          </ac:picMkLst>
        </pc:picChg>
        <pc:picChg chg="mod">
          <ac:chgData name="JORGE . Sandoval Iturra" userId="b8e12bfd-c9a2-4056-bb65-14ce818e32ce" providerId="ADAL" clId="{A4C4A945-9EC0-470E-BB18-5D8310115F12}" dt="2024-11-16T21:58:55.289" v="244" actId="1076"/>
          <ac:picMkLst>
            <pc:docMk/>
            <pc:sldMk cId="962717801" sldId="289"/>
            <ac:picMk id="16" creationId="{91B1D3CC-EE77-31A8-6A65-EC7AD9956BFC}"/>
          </ac:picMkLst>
        </pc:picChg>
      </pc:sldChg>
      <pc:sldChg chg="addSp modSp">
        <pc:chgData name="JORGE . Sandoval Iturra" userId="b8e12bfd-c9a2-4056-bb65-14ce818e32ce" providerId="ADAL" clId="{A4C4A945-9EC0-470E-BB18-5D8310115F12}" dt="2024-11-16T20:35:59.494" v="94"/>
        <pc:sldMkLst>
          <pc:docMk/>
          <pc:sldMk cId="2027250187" sldId="290"/>
        </pc:sldMkLst>
        <pc:picChg chg="add mod">
          <ac:chgData name="JORGE . Sandoval Iturra" userId="b8e12bfd-c9a2-4056-bb65-14ce818e32ce" providerId="ADAL" clId="{A4C4A945-9EC0-470E-BB18-5D8310115F12}" dt="2024-11-16T20:35:59.494" v="94"/>
          <ac:picMkLst>
            <pc:docMk/>
            <pc:sldMk cId="2027250187" sldId="290"/>
            <ac:picMk id="6" creationId="{FD0ADF0D-51A1-8EF3-75CA-3CBD56D1AD4C}"/>
          </ac:picMkLst>
        </pc:picChg>
      </pc:sldChg>
      <pc:sldChg chg="addSp modSp">
        <pc:chgData name="JORGE . Sandoval Iturra" userId="b8e12bfd-c9a2-4056-bb65-14ce818e32ce" providerId="ADAL" clId="{A4C4A945-9EC0-470E-BB18-5D8310115F12}" dt="2024-11-16T20:35:56.572" v="93"/>
        <pc:sldMkLst>
          <pc:docMk/>
          <pc:sldMk cId="3466376324" sldId="291"/>
        </pc:sldMkLst>
        <pc:picChg chg="add mod">
          <ac:chgData name="JORGE . Sandoval Iturra" userId="b8e12bfd-c9a2-4056-bb65-14ce818e32ce" providerId="ADAL" clId="{A4C4A945-9EC0-470E-BB18-5D8310115F12}" dt="2024-11-16T20:35:56.572" v="93"/>
          <ac:picMkLst>
            <pc:docMk/>
            <pc:sldMk cId="3466376324" sldId="291"/>
            <ac:picMk id="6" creationId="{26E1EE24-94E6-AE86-45DB-BCE939682CF0}"/>
          </ac:picMkLst>
        </pc:picChg>
      </pc:sldChg>
      <pc:sldChg chg="addSp modSp">
        <pc:chgData name="JORGE . Sandoval Iturra" userId="b8e12bfd-c9a2-4056-bb65-14ce818e32ce" providerId="ADAL" clId="{A4C4A945-9EC0-470E-BB18-5D8310115F12}" dt="2024-11-16T20:35:54.049" v="92"/>
        <pc:sldMkLst>
          <pc:docMk/>
          <pc:sldMk cId="3331168865" sldId="292"/>
        </pc:sldMkLst>
        <pc:picChg chg="add mod">
          <ac:chgData name="JORGE . Sandoval Iturra" userId="b8e12bfd-c9a2-4056-bb65-14ce818e32ce" providerId="ADAL" clId="{A4C4A945-9EC0-470E-BB18-5D8310115F12}" dt="2024-11-16T20:35:54.049" v="92"/>
          <ac:picMkLst>
            <pc:docMk/>
            <pc:sldMk cId="3331168865" sldId="292"/>
            <ac:picMk id="6" creationId="{A1F26450-E526-0294-D5A4-6D5235ED2EC6}"/>
          </ac:picMkLst>
        </pc:picChg>
      </pc:sldChg>
      <pc:sldChg chg="addSp modSp">
        <pc:chgData name="JORGE . Sandoval Iturra" userId="b8e12bfd-c9a2-4056-bb65-14ce818e32ce" providerId="ADAL" clId="{A4C4A945-9EC0-470E-BB18-5D8310115F12}" dt="2024-11-16T20:35:51.309" v="91"/>
        <pc:sldMkLst>
          <pc:docMk/>
          <pc:sldMk cId="911793307" sldId="293"/>
        </pc:sldMkLst>
        <pc:picChg chg="add mod">
          <ac:chgData name="JORGE . Sandoval Iturra" userId="b8e12bfd-c9a2-4056-bb65-14ce818e32ce" providerId="ADAL" clId="{A4C4A945-9EC0-470E-BB18-5D8310115F12}" dt="2024-11-16T20:35:51.309" v="91"/>
          <ac:picMkLst>
            <pc:docMk/>
            <pc:sldMk cId="911793307" sldId="293"/>
            <ac:picMk id="8" creationId="{7F2049EB-46F2-3D8D-A86A-EEE72EBC033D}"/>
          </ac:picMkLst>
        </pc:picChg>
      </pc:sldChg>
      <pc:sldChg chg="modSp mod setBg">
        <pc:chgData name="JORGE . Sandoval Iturra" userId="b8e12bfd-c9a2-4056-bb65-14ce818e32ce" providerId="ADAL" clId="{A4C4A945-9EC0-470E-BB18-5D8310115F12}" dt="2024-11-19T00:41:15.776" v="456" actId="1035"/>
        <pc:sldMkLst>
          <pc:docMk/>
          <pc:sldMk cId="3827330783" sldId="295"/>
        </pc:sldMkLst>
        <pc:spChg chg="mod">
          <ac:chgData name="JORGE . Sandoval Iturra" userId="b8e12bfd-c9a2-4056-bb65-14ce818e32ce" providerId="ADAL" clId="{A4C4A945-9EC0-470E-BB18-5D8310115F12}" dt="2024-11-19T00:41:15.776" v="456" actId="1035"/>
          <ac:spMkLst>
            <pc:docMk/>
            <pc:sldMk cId="3827330783" sldId="295"/>
            <ac:spMk id="2" creationId="{A3677D10-65E4-95EA-F171-3B249836C099}"/>
          </ac:spMkLst>
        </pc:spChg>
        <pc:spChg chg="mod ord">
          <ac:chgData name="JORGE . Sandoval Iturra" userId="b8e12bfd-c9a2-4056-bb65-14ce818e32ce" providerId="ADAL" clId="{A4C4A945-9EC0-470E-BB18-5D8310115F12}" dt="2024-11-16T20:26:54.431" v="0" actId="26606"/>
          <ac:spMkLst>
            <pc:docMk/>
            <pc:sldMk cId="3827330783" sldId="295"/>
            <ac:spMk id="3" creationId="{9D3225D5-1E30-3D30-199D-EC95DD2D50C7}"/>
          </ac:spMkLst>
        </pc:spChg>
        <pc:spChg chg="mod">
          <ac:chgData name="JORGE . Sandoval Iturra" userId="b8e12bfd-c9a2-4056-bb65-14ce818e32ce" providerId="ADAL" clId="{A4C4A945-9EC0-470E-BB18-5D8310115F12}" dt="2024-11-19T00:41:15.776" v="456" actId="1035"/>
          <ac:spMkLst>
            <pc:docMk/>
            <pc:sldMk cId="3827330783" sldId="295"/>
            <ac:spMk id="10" creationId="{8A2D8CB7-EEEF-F7A4-35F8-49A48F66D523}"/>
          </ac:spMkLst>
        </pc:spChg>
        <pc:spChg chg="mod">
          <ac:chgData name="JORGE . Sandoval Iturra" userId="b8e12bfd-c9a2-4056-bb65-14ce818e32ce" providerId="ADAL" clId="{A4C4A945-9EC0-470E-BB18-5D8310115F12}" dt="2024-11-19T00:41:15.776" v="456" actId="1035"/>
          <ac:spMkLst>
            <pc:docMk/>
            <pc:sldMk cId="3827330783" sldId="295"/>
            <ac:spMk id="12" creationId="{170A7FC2-CEAB-8065-643E-75E48DD8FB3C}"/>
          </ac:spMkLst>
        </pc:spChg>
        <pc:picChg chg="mod">
          <ac:chgData name="JORGE . Sandoval Iturra" userId="b8e12bfd-c9a2-4056-bb65-14ce818e32ce" providerId="ADAL" clId="{A4C4A945-9EC0-470E-BB18-5D8310115F12}" dt="2024-11-16T20:30:08.304" v="50"/>
          <ac:picMkLst>
            <pc:docMk/>
            <pc:sldMk cId="3827330783" sldId="295"/>
            <ac:picMk id="5" creationId="{B7673BD3-5C0B-5A66-C582-FC7A7CE57407}"/>
          </ac:picMkLst>
        </pc:picChg>
        <pc:picChg chg="mod modCrop">
          <ac:chgData name="JORGE . Sandoval Iturra" userId="b8e12bfd-c9a2-4056-bb65-14ce818e32ce" providerId="ADAL" clId="{A4C4A945-9EC0-470E-BB18-5D8310115F12}" dt="2024-11-16T20:32:04.504" v="66" actId="14100"/>
          <ac:picMkLst>
            <pc:docMk/>
            <pc:sldMk cId="3827330783" sldId="295"/>
            <ac:picMk id="9" creationId="{0E462A16-5F26-2957-5BF9-F128B44E6A5A}"/>
          </ac:picMkLst>
        </pc:picChg>
        <pc:picChg chg="mod">
          <ac:chgData name="JORGE . Sandoval Iturra" userId="b8e12bfd-c9a2-4056-bb65-14ce818e32ce" providerId="ADAL" clId="{A4C4A945-9EC0-470E-BB18-5D8310115F12}" dt="2024-11-16T20:32:25.623" v="67" actId="1076"/>
          <ac:picMkLst>
            <pc:docMk/>
            <pc:sldMk cId="3827330783" sldId="295"/>
            <ac:picMk id="11" creationId="{FB0B165C-6DBA-C941-B930-DB1AC301DF1E}"/>
          </ac:picMkLst>
        </pc:picChg>
      </pc:sldChg>
      <pc:sldChg chg="addSp delSp modSp mod">
        <pc:chgData name="JORGE . Sandoval Iturra" userId="b8e12bfd-c9a2-4056-bb65-14ce818e32ce" providerId="ADAL" clId="{A4C4A945-9EC0-470E-BB18-5D8310115F12}" dt="2024-11-19T00:36:59.190" v="441" actId="14100"/>
        <pc:sldMkLst>
          <pc:docMk/>
          <pc:sldMk cId="1892132194" sldId="297"/>
        </pc:sldMkLst>
        <pc:spChg chg="mod">
          <ac:chgData name="JORGE . Sandoval Iturra" userId="b8e12bfd-c9a2-4056-bb65-14ce818e32ce" providerId="ADAL" clId="{A4C4A945-9EC0-470E-BB18-5D8310115F12}" dt="2024-11-19T00:34:56.677" v="436" actId="1076"/>
          <ac:spMkLst>
            <pc:docMk/>
            <pc:sldMk cId="1892132194" sldId="297"/>
            <ac:spMk id="5" creationId="{69B4FA92-00D2-C575-8F9E-A4C42D85B8D9}"/>
          </ac:spMkLst>
        </pc:spChg>
        <pc:spChg chg="mod">
          <ac:chgData name="JORGE . Sandoval Iturra" userId="b8e12bfd-c9a2-4056-bb65-14ce818e32ce" providerId="ADAL" clId="{A4C4A945-9EC0-470E-BB18-5D8310115F12}" dt="2024-11-16T21:06:52.855" v="158" actId="207"/>
          <ac:spMkLst>
            <pc:docMk/>
            <pc:sldMk cId="1892132194" sldId="297"/>
            <ac:spMk id="7" creationId="{556CFBB4-E5D5-3EAA-9964-75488BAA87A8}"/>
          </ac:spMkLst>
        </pc:spChg>
        <pc:spChg chg="mod">
          <ac:chgData name="JORGE . Sandoval Iturra" userId="b8e12bfd-c9a2-4056-bb65-14ce818e32ce" providerId="ADAL" clId="{A4C4A945-9EC0-470E-BB18-5D8310115F12}" dt="2024-11-16T21:06:40.066" v="156" actId="207"/>
          <ac:spMkLst>
            <pc:docMk/>
            <pc:sldMk cId="1892132194" sldId="297"/>
            <ac:spMk id="8" creationId="{792FA06A-C449-EEA0-2E9E-B74779223BAC}"/>
          </ac:spMkLst>
        </pc:spChg>
        <pc:spChg chg="mod ord">
          <ac:chgData name="JORGE . Sandoval Iturra" userId="b8e12bfd-c9a2-4056-bb65-14ce818e32ce" providerId="ADAL" clId="{A4C4A945-9EC0-470E-BB18-5D8310115F12}" dt="2024-11-19T00:34:56.677" v="436" actId="1076"/>
          <ac:spMkLst>
            <pc:docMk/>
            <pc:sldMk cId="1892132194" sldId="297"/>
            <ac:spMk id="10" creationId="{12C3981A-9F43-1DCE-6EC6-1A393C88832B}"/>
          </ac:spMkLst>
        </pc:spChg>
        <pc:spChg chg="mod">
          <ac:chgData name="JORGE . Sandoval Iturra" userId="b8e12bfd-c9a2-4056-bb65-14ce818e32ce" providerId="ADAL" clId="{A4C4A945-9EC0-470E-BB18-5D8310115F12}" dt="2024-11-19T00:30:23.277" v="432" actId="14100"/>
          <ac:spMkLst>
            <pc:docMk/>
            <pc:sldMk cId="1892132194" sldId="297"/>
            <ac:spMk id="11" creationId="{119C94C8-B39D-2499-0D28-68B59C7900AD}"/>
          </ac:spMkLst>
        </pc:spChg>
        <pc:spChg chg="mod">
          <ac:chgData name="JORGE . Sandoval Iturra" userId="b8e12bfd-c9a2-4056-bb65-14ce818e32ce" providerId="ADAL" clId="{A4C4A945-9EC0-470E-BB18-5D8310115F12}" dt="2024-11-19T00:36:59.190" v="441" actId="14100"/>
          <ac:spMkLst>
            <pc:docMk/>
            <pc:sldMk cId="1892132194" sldId="297"/>
            <ac:spMk id="12" creationId="{C930FFBF-8746-7F1B-4CA6-5B4BD113FCE4}"/>
          </ac:spMkLst>
        </pc:spChg>
        <pc:spChg chg="mod">
          <ac:chgData name="JORGE . Sandoval Iturra" userId="b8e12bfd-c9a2-4056-bb65-14ce818e32ce" providerId="ADAL" clId="{A4C4A945-9EC0-470E-BB18-5D8310115F12}" dt="2024-11-19T00:36:43.629" v="438" actId="14100"/>
          <ac:spMkLst>
            <pc:docMk/>
            <pc:sldMk cId="1892132194" sldId="297"/>
            <ac:spMk id="13" creationId="{8CF703A1-139B-9142-3644-208D14B31DA4}"/>
          </ac:spMkLst>
        </pc:spChg>
        <pc:spChg chg="mod">
          <ac:chgData name="JORGE . Sandoval Iturra" userId="b8e12bfd-c9a2-4056-bb65-14ce818e32ce" providerId="ADAL" clId="{A4C4A945-9EC0-470E-BB18-5D8310115F12}" dt="2024-11-19T00:36:54.958" v="440" actId="14100"/>
          <ac:spMkLst>
            <pc:docMk/>
            <pc:sldMk cId="1892132194" sldId="297"/>
            <ac:spMk id="14" creationId="{FAA48B4D-FE49-4867-C97C-9CEE044EAC18}"/>
          </ac:spMkLst>
        </pc:spChg>
        <pc:spChg chg="add mod">
          <ac:chgData name="JORGE . Sandoval Iturra" userId="b8e12bfd-c9a2-4056-bb65-14ce818e32ce" providerId="ADAL" clId="{A4C4A945-9EC0-470E-BB18-5D8310115F12}" dt="2024-11-16T21:05:02.290" v="143" actId="20577"/>
          <ac:spMkLst>
            <pc:docMk/>
            <pc:sldMk cId="1892132194" sldId="297"/>
            <ac:spMk id="16" creationId="{F7662B28-E791-536F-F9B2-2DF586D10B39}"/>
          </ac:spMkLst>
        </pc:spChg>
        <pc:spChg chg="add del mod">
          <ac:chgData name="JORGE . Sandoval Iturra" userId="b8e12bfd-c9a2-4056-bb65-14ce818e32ce" providerId="ADAL" clId="{A4C4A945-9EC0-470E-BB18-5D8310115F12}" dt="2024-11-16T21:06:15.705" v="154" actId="478"/>
          <ac:spMkLst>
            <pc:docMk/>
            <pc:sldMk cId="1892132194" sldId="297"/>
            <ac:spMk id="18" creationId="{10B85F6B-AB22-6A15-B185-FB1D01F17EDF}"/>
          </ac:spMkLst>
        </pc:spChg>
        <pc:picChg chg="del">
          <ac:chgData name="JORGE . Sandoval Iturra" userId="b8e12bfd-c9a2-4056-bb65-14ce818e32ce" providerId="ADAL" clId="{A4C4A945-9EC0-470E-BB18-5D8310115F12}" dt="2024-11-16T21:04:53.187" v="131" actId="478"/>
          <ac:picMkLst>
            <pc:docMk/>
            <pc:sldMk cId="1892132194" sldId="297"/>
            <ac:picMk id="2" creationId="{FBB34F14-3D49-33CC-2920-AD3014D1DB37}"/>
          </ac:picMkLst>
        </pc:picChg>
        <pc:picChg chg="del">
          <ac:chgData name="JORGE . Sandoval Iturra" userId="b8e12bfd-c9a2-4056-bb65-14ce818e32ce" providerId="ADAL" clId="{A4C4A945-9EC0-470E-BB18-5D8310115F12}" dt="2024-11-16T21:04:51.448" v="130" actId="478"/>
          <ac:picMkLst>
            <pc:docMk/>
            <pc:sldMk cId="1892132194" sldId="297"/>
            <ac:picMk id="3" creationId="{270227D8-98E2-59EC-2FE9-B41371DC5576}"/>
          </ac:picMkLst>
        </pc:picChg>
        <pc:picChg chg="add mod">
          <ac:chgData name="JORGE . Sandoval Iturra" userId="b8e12bfd-c9a2-4056-bb65-14ce818e32ce" providerId="ADAL" clId="{A4C4A945-9EC0-470E-BB18-5D8310115F12}" dt="2024-11-16T20:35:16.428" v="79"/>
          <ac:picMkLst>
            <pc:docMk/>
            <pc:sldMk cId="1892132194" sldId="297"/>
            <ac:picMk id="6" creationId="{FB18958F-E5B2-0274-A258-82C9647DEC55}"/>
          </ac:picMkLst>
        </pc:picChg>
        <pc:picChg chg="add mod">
          <ac:chgData name="JORGE . Sandoval Iturra" userId="b8e12bfd-c9a2-4056-bb65-14ce818e32ce" providerId="ADAL" clId="{A4C4A945-9EC0-470E-BB18-5D8310115F12}" dt="2024-11-19T00:34:54.447" v="435" actId="1076"/>
          <ac:picMkLst>
            <pc:docMk/>
            <pc:sldMk cId="1892132194" sldId="297"/>
            <ac:picMk id="15" creationId="{8766B1E5-EFC3-17C7-E2C9-65AC44BA4810}"/>
          </ac:picMkLst>
        </pc:picChg>
        <pc:picChg chg="add mod">
          <ac:chgData name="JORGE . Sandoval Iturra" userId="b8e12bfd-c9a2-4056-bb65-14ce818e32ce" providerId="ADAL" clId="{A4C4A945-9EC0-470E-BB18-5D8310115F12}" dt="2024-11-16T21:04:55.915" v="132"/>
          <ac:picMkLst>
            <pc:docMk/>
            <pc:sldMk cId="1892132194" sldId="297"/>
            <ac:picMk id="17" creationId="{AA2642F2-32F5-C788-7E2C-C67B27A87B13}"/>
          </ac:picMkLst>
        </pc:picChg>
        <pc:picChg chg="del mod">
          <ac:chgData name="JORGE . Sandoval Iturra" userId="b8e12bfd-c9a2-4056-bb65-14ce818e32ce" providerId="ADAL" clId="{A4C4A945-9EC0-470E-BB18-5D8310115F12}" dt="2024-11-16T20:34:00.242" v="76" actId="21"/>
          <ac:picMkLst>
            <pc:docMk/>
            <pc:sldMk cId="1892132194" sldId="297"/>
            <ac:picMk id="21" creationId="{560C2CC4-906B-3BB6-3CBA-1ED9FF610678}"/>
          </ac:picMkLst>
        </pc:picChg>
      </pc:sldChg>
      <pc:sldChg chg="addSp modSp mod modShow">
        <pc:chgData name="JORGE . Sandoval Iturra" userId="b8e12bfd-c9a2-4056-bb65-14ce818e32ce" providerId="ADAL" clId="{A4C4A945-9EC0-470E-BB18-5D8310115F12}" dt="2024-11-18T22:58:15.605" v="291" actId="729"/>
        <pc:sldMkLst>
          <pc:docMk/>
          <pc:sldMk cId="2620219545" sldId="298"/>
        </pc:sldMkLst>
        <pc:spChg chg="mod">
          <ac:chgData name="JORGE . Sandoval Iturra" userId="b8e12bfd-c9a2-4056-bb65-14ce818e32ce" providerId="ADAL" clId="{A4C4A945-9EC0-470E-BB18-5D8310115F12}" dt="2024-11-18T22:57:59.782" v="290"/>
          <ac:spMkLst>
            <pc:docMk/>
            <pc:sldMk cId="2620219545" sldId="298"/>
            <ac:spMk id="8" creationId="{AC67F414-8845-D07E-0F6C-A347222B6334}"/>
          </ac:spMkLst>
        </pc:spChg>
        <pc:picChg chg="add mod">
          <ac:chgData name="JORGE . Sandoval Iturra" userId="b8e12bfd-c9a2-4056-bb65-14ce818e32ce" providerId="ADAL" clId="{A4C4A945-9EC0-470E-BB18-5D8310115F12}" dt="2024-11-16T20:35:24.570" v="82"/>
          <ac:picMkLst>
            <pc:docMk/>
            <pc:sldMk cId="2620219545" sldId="298"/>
            <ac:picMk id="2" creationId="{17554E6F-3222-A865-6953-E496B9A84499}"/>
          </ac:picMkLst>
        </pc:picChg>
      </pc:sldChg>
      <pc:sldChg chg="addSp delSp modSp add del mod ord modNotesTx">
        <pc:chgData name="JORGE . Sandoval Iturra" userId="b8e12bfd-c9a2-4056-bb65-14ce818e32ce" providerId="ADAL" clId="{A4C4A945-9EC0-470E-BB18-5D8310115F12}" dt="2024-11-16T20:34:37.925" v="78" actId="2696"/>
        <pc:sldMkLst>
          <pc:docMk/>
          <pc:sldMk cId="58613226" sldId="299"/>
        </pc:sldMkLst>
        <pc:spChg chg="del">
          <ac:chgData name="JORGE . Sandoval Iturra" userId="b8e12bfd-c9a2-4056-bb65-14ce818e32ce" providerId="ADAL" clId="{A4C4A945-9EC0-470E-BB18-5D8310115F12}" dt="2024-11-16T20:33:45.882" v="72" actId="478"/>
          <ac:spMkLst>
            <pc:docMk/>
            <pc:sldMk cId="58613226" sldId="299"/>
            <ac:spMk id="2" creationId="{A3677D10-65E4-95EA-F171-3B249836C099}"/>
          </ac:spMkLst>
        </pc:spChg>
        <pc:spChg chg="del">
          <ac:chgData name="JORGE . Sandoval Iturra" userId="b8e12bfd-c9a2-4056-bb65-14ce818e32ce" providerId="ADAL" clId="{A4C4A945-9EC0-470E-BB18-5D8310115F12}" dt="2024-11-16T20:33:43.802" v="71" actId="478"/>
          <ac:spMkLst>
            <pc:docMk/>
            <pc:sldMk cId="58613226" sldId="299"/>
            <ac:spMk id="3" creationId="{9D3225D5-1E30-3D30-199D-EC95DD2D50C7}"/>
          </ac:spMkLst>
        </pc:spChg>
        <pc:spChg chg="add mod">
          <ac:chgData name="JORGE . Sandoval Iturra" userId="b8e12bfd-c9a2-4056-bb65-14ce818e32ce" providerId="ADAL" clId="{A4C4A945-9EC0-470E-BB18-5D8310115F12}" dt="2024-11-16T20:34:05.904" v="77"/>
          <ac:spMkLst>
            <pc:docMk/>
            <pc:sldMk cId="58613226" sldId="299"/>
            <ac:spMk id="4" creationId="{22A07AEE-88BF-52B2-0318-E52116CCBA62}"/>
          </ac:spMkLst>
        </pc:spChg>
        <pc:spChg chg="add mod">
          <ac:chgData name="JORGE . Sandoval Iturra" userId="b8e12bfd-c9a2-4056-bb65-14ce818e32ce" providerId="ADAL" clId="{A4C4A945-9EC0-470E-BB18-5D8310115F12}" dt="2024-11-16T20:34:05.904" v="77"/>
          <ac:spMkLst>
            <pc:docMk/>
            <pc:sldMk cId="58613226" sldId="299"/>
            <ac:spMk id="6" creationId="{D6AE031A-0A56-0B42-1C09-F7F05186BC67}"/>
          </ac:spMkLst>
        </pc:spChg>
        <pc:spChg chg="add mod">
          <ac:chgData name="JORGE . Sandoval Iturra" userId="b8e12bfd-c9a2-4056-bb65-14ce818e32ce" providerId="ADAL" clId="{A4C4A945-9EC0-470E-BB18-5D8310115F12}" dt="2024-11-16T20:34:05.904" v="77"/>
          <ac:spMkLst>
            <pc:docMk/>
            <pc:sldMk cId="58613226" sldId="299"/>
            <ac:spMk id="7" creationId="{C600CD4D-0AF4-BE31-1668-F59124068334}"/>
          </ac:spMkLst>
        </pc:spChg>
        <pc:spChg chg="add mod">
          <ac:chgData name="JORGE . Sandoval Iturra" userId="b8e12bfd-c9a2-4056-bb65-14ce818e32ce" providerId="ADAL" clId="{A4C4A945-9EC0-470E-BB18-5D8310115F12}" dt="2024-11-16T20:34:05.904" v="77"/>
          <ac:spMkLst>
            <pc:docMk/>
            <pc:sldMk cId="58613226" sldId="299"/>
            <ac:spMk id="8" creationId="{861B24A5-5701-F576-5A0F-75B7EA267210}"/>
          </ac:spMkLst>
        </pc:spChg>
        <pc:spChg chg="add mod">
          <ac:chgData name="JORGE . Sandoval Iturra" userId="b8e12bfd-c9a2-4056-bb65-14ce818e32ce" providerId="ADAL" clId="{A4C4A945-9EC0-470E-BB18-5D8310115F12}" dt="2024-11-16T20:34:05.904" v="77"/>
          <ac:spMkLst>
            <pc:docMk/>
            <pc:sldMk cId="58613226" sldId="299"/>
            <ac:spMk id="10" creationId="{E24DF307-E713-2BC0-CF1B-54C139171384}"/>
          </ac:spMkLst>
        </pc:spChg>
        <pc:spChg chg="add mod">
          <ac:chgData name="JORGE . Sandoval Iturra" userId="b8e12bfd-c9a2-4056-bb65-14ce818e32ce" providerId="ADAL" clId="{A4C4A945-9EC0-470E-BB18-5D8310115F12}" dt="2024-11-16T20:34:05.904" v="77"/>
          <ac:spMkLst>
            <pc:docMk/>
            <pc:sldMk cId="58613226" sldId="299"/>
            <ac:spMk id="12" creationId="{8EB86763-FB3A-DEE9-482D-B3A12995C817}"/>
          </ac:spMkLst>
        </pc:spChg>
      </pc:sldChg>
      <pc:sldChg chg="addSp modSp mod">
        <pc:chgData name="JORGE . Sandoval Iturra" userId="b8e12bfd-c9a2-4056-bb65-14ce818e32ce" providerId="ADAL" clId="{A4C4A945-9EC0-470E-BB18-5D8310115F12}" dt="2024-11-17T16:07:52.532" v="272"/>
        <pc:sldMkLst>
          <pc:docMk/>
          <pc:sldMk cId="193594375" sldId="299"/>
        </pc:sldMkLst>
        <pc:spChg chg="mod">
          <ac:chgData name="JORGE . Sandoval Iturra" userId="b8e12bfd-c9a2-4056-bb65-14ce818e32ce" providerId="ADAL" clId="{A4C4A945-9EC0-470E-BB18-5D8310115F12}" dt="2024-11-17T16:07:13.601" v="271" actId="1076"/>
          <ac:spMkLst>
            <pc:docMk/>
            <pc:sldMk cId="193594375" sldId="299"/>
            <ac:spMk id="3" creationId="{DA8B0C13-9881-411C-07B0-73B8D2CDCDAF}"/>
          </ac:spMkLst>
        </pc:spChg>
        <pc:picChg chg="add mod">
          <ac:chgData name="JORGE . Sandoval Iturra" userId="b8e12bfd-c9a2-4056-bb65-14ce818e32ce" providerId="ADAL" clId="{A4C4A945-9EC0-470E-BB18-5D8310115F12}" dt="2024-11-17T16:07:52.532" v="272"/>
          <ac:picMkLst>
            <pc:docMk/>
            <pc:sldMk cId="193594375" sldId="299"/>
            <ac:picMk id="2" creationId="{562B10D4-FEAF-E6CF-B4C4-31ECD766CA0D}"/>
          </ac:picMkLst>
        </pc:picChg>
        <pc:picChg chg="mod">
          <ac:chgData name="JORGE . Sandoval Iturra" userId="b8e12bfd-c9a2-4056-bb65-14ce818e32ce" providerId="ADAL" clId="{A4C4A945-9EC0-470E-BB18-5D8310115F12}" dt="2024-11-17T16:06:23.070" v="268" actId="1076"/>
          <ac:picMkLst>
            <pc:docMk/>
            <pc:sldMk cId="193594375" sldId="299"/>
            <ac:picMk id="6" creationId="{E1837C80-24A9-4967-065E-0728A475CE38}"/>
          </ac:picMkLst>
        </pc:picChg>
      </pc:sldChg>
      <pc:sldChg chg="addSp modSp mod">
        <pc:chgData name="JORGE . Sandoval Iturra" userId="b8e12bfd-c9a2-4056-bb65-14ce818e32ce" providerId="ADAL" clId="{A4C4A945-9EC0-470E-BB18-5D8310115F12}" dt="2024-11-18T23:01:51.318" v="292" actId="1076"/>
        <pc:sldMkLst>
          <pc:docMk/>
          <pc:sldMk cId="1312394658" sldId="300"/>
        </pc:sldMkLst>
        <pc:picChg chg="add mod">
          <ac:chgData name="JORGE . Sandoval Iturra" userId="b8e12bfd-c9a2-4056-bb65-14ce818e32ce" providerId="ADAL" clId="{A4C4A945-9EC0-470E-BB18-5D8310115F12}" dt="2024-11-16T21:58:42.828" v="240"/>
          <ac:picMkLst>
            <pc:docMk/>
            <pc:sldMk cId="1312394658" sldId="300"/>
            <ac:picMk id="3" creationId="{A17C9790-5E06-B11E-8628-5843E05BC931}"/>
          </ac:picMkLst>
        </pc:picChg>
        <pc:picChg chg="mod">
          <ac:chgData name="JORGE . Sandoval Iturra" userId="b8e12bfd-c9a2-4056-bb65-14ce818e32ce" providerId="ADAL" clId="{A4C4A945-9EC0-470E-BB18-5D8310115F12}" dt="2024-11-18T23:01:51.318" v="292" actId="1076"/>
          <ac:picMkLst>
            <pc:docMk/>
            <pc:sldMk cId="1312394658" sldId="300"/>
            <ac:picMk id="9" creationId="{CCB7791B-F283-1022-E21C-73ABED2136B7}"/>
          </ac:picMkLst>
        </pc:picChg>
      </pc:sldChg>
      <pc:sldChg chg="addSp delSp modSp add mod ord modShow">
        <pc:chgData name="JORGE . Sandoval Iturra" userId="b8e12bfd-c9a2-4056-bb65-14ce818e32ce" providerId="ADAL" clId="{A4C4A945-9EC0-470E-BB18-5D8310115F12}" dt="2024-11-17T16:02:54.724" v="262" actId="729"/>
        <pc:sldMkLst>
          <pc:docMk/>
          <pc:sldMk cId="2301688070" sldId="301"/>
        </pc:sldMkLst>
        <pc:spChg chg="mod">
          <ac:chgData name="JORGE . Sandoval Iturra" userId="b8e12bfd-c9a2-4056-bb65-14ce818e32ce" providerId="ADAL" clId="{A4C4A945-9EC0-470E-BB18-5D8310115F12}" dt="2024-11-16T21:41:25.515" v="200" actId="6549"/>
          <ac:spMkLst>
            <pc:docMk/>
            <pc:sldMk cId="2301688070" sldId="301"/>
            <ac:spMk id="12" creationId="{6A7F6A94-DA1B-3CA5-4726-D838980DC085}"/>
          </ac:spMkLst>
        </pc:spChg>
        <pc:picChg chg="add del mod">
          <ac:chgData name="JORGE . Sandoval Iturra" userId="b8e12bfd-c9a2-4056-bb65-14ce818e32ce" providerId="ADAL" clId="{A4C4A945-9EC0-470E-BB18-5D8310115F12}" dt="2024-11-16T21:34:20.761" v="168" actId="478"/>
          <ac:picMkLst>
            <pc:docMk/>
            <pc:sldMk cId="2301688070" sldId="301"/>
            <ac:picMk id="3" creationId="{B36EB3F0-8EF0-8856-6401-D0AAAE9F2839}"/>
          </ac:picMkLst>
        </pc:picChg>
        <pc:picChg chg="add mod">
          <ac:chgData name="JORGE . Sandoval Iturra" userId="b8e12bfd-c9a2-4056-bb65-14ce818e32ce" providerId="ADAL" clId="{A4C4A945-9EC0-470E-BB18-5D8310115F12}" dt="2024-11-16T21:43:11.391" v="211" actId="1076"/>
          <ac:picMkLst>
            <pc:docMk/>
            <pc:sldMk cId="2301688070" sldId="301"/>
            <ac:picMk id="8" creationId="{F2415BA7-512A-20D5-71D2-652794740F98}"/>
          </ac:picMkLst>
        </pc:picChg>
        <pc:picChg chg="add mod">
          <ac:chgData name="JORGE . Sandoval Iturra" userId="b8e12bfd-c9a2-4056-bb65-14ce818e32ce" providerId="ADAL" clId="{A4C4A945-9EC0-470E-BB18-5D8310115F12}" dt="2024-11-16T21:43:14.818" v="213" actId="1076"/>
          <ac:picMkLst>
            <pc:docMk/>
            <pc:sldMk cId="2301688070" sldId="301"/>
            <ac:picMk id="13" creationId="{1C477AFA-A82D-324A-93E0-15088A368F6C}"/>
          </ac:picMkLst>
        </pc:picChg>
        <pc:picChg chg="add mod">
          <ac:chgData name="JORGE . Sandoval Iturra" userId="b8e12bfd-c9a2-4056-bb65-14ce818e32ce" providerId="ADAL" clId="{A4C4A945-9EC0-470E-BB18-5D8310115F12}" dt="2024-11-16T21:43:17.886" v="214" actId="1076"/>
          <ac:picMkLst>
            <pc:docMk/>
            <pc:sldMk cId="2301688070" sldId="301"/>
            <ac:picMk id="15" creationId="{CBBAA94C-001A-825C-2F03-CA84AFDD628B}"/>
          </ac:picMkLst>
        </pc:picChg>
        <pc:picChg chg="add mod">
          <ac:chgData name="JORGE . Sandoval Iturra" userId="b8e12bfd-c9a2-4056-bb65-14ce818e32ce" providerId="ADAL" clId="{A4C4A945-9EC0-470E-BB18-5D8310115F12}" dt="2024-11-16T21:43:24.574" v="217" actId="1076"/>
          <ac:picMkLst>
            <pc:docMk/>
            <pc:sldMk cId="2301688070" sldId="301"/>
            <ac:picMk id="17" creationId="{0A4E16E2-0730-124E-56E6-839F90B30698}"/>
          </ac:picMkLst>
        </pc:picChg>
        <pc:picChg chg="add mod">
          <ac:chgData name="JORGE . Sandoval Iturra" userId="b8e12bfd-c9a2-4056-bb65-14ce818e32ce" providerId="ADAL" clId="{A4C4A945-9EC0-470E-BB18-5D8310115F12}" dt="2024-11-16T21:43:26.590" v="218" actId="1076"/>
          <ac:picMkLst>
            <pc:docMk/>
            <pc:sldMk cId="2301688070" sldId="301"/>
            <ac:picMk id="19" creationId="{546E3471-10A6-1EB8-9BBD-EE2145F56F32}"/>
          </ac:picMkLst>
        </pc:picChg>
        <pc:picChg chg="add mod">
          <ac:chgData name="JORGE . Sandoval Iturra" userId="b8e12bfd-c9a2-4056-bb65-14ce818e32ce" providerId="ADAL" clId="{A4C4A945-9EC0-470E-BB18-5D8310115F12}" dt="2024-11-16T21:43:19.664" v="215" actId="1076"/>
          <ac:picMkLst>
            <pc:docMk/>
            <pc:sldMk cId="2301688070" sldId="301"/>
            <ac:picMk id="21" creationId="{A6801C73-639B-B936-5642-94D95C65FD3B}"/>
          </ac:picMkLst>
        </pc:picChg>
        <pc:picChg chg="add mod">
          <ac:chgData name="JORGE . Sandoval Iturra" userId="b8e12bfd-c9a2-4056-bb65-14ce818e32ce" providerId="ADAL" clId="{A4C4A945-9EC0-470E-BB18-5D8310115F12}" dt="2024-11-16T21:43:13.174" v="212" actId="1076"/>
          <ac:picMkLst>
            <pc:docMk/>
            <pc:sldMk cId="2301688070" sldId="301"/>
            <ac:picMk id="23" creationId="{44C7DF93-2B55-B271-6509-931E9A5DD580}"/>
          </ac:picMkLst>
        </pc:picChg>
        <pc:picChg chg="add mod">
          <ac:chgData name="JORGE . Sandoval Iturra" userId="b8e12bfd-c9a2-4056-bb65-14ce818e32ce" providerId="ADAL" clId="{A4C4A945-9EC0-470E-BB18-5D8310115F12}" dt="2024-11-16T21:44:48.406" v="225" actId="1076"/>
          <ac:picMkLst>
            <pc:docMk/>
            <pc:sldMk cId="2301688070" sldId="301"/>
            <ac:picMk id="25" creationId="{E3BA4609-438D-649F-DD02-FF87A41263E9}"/>
          </ac:picMkLst>
        </pc:picChg>
        <pc:picChg chg="add mod">
          <ac:chgData name="JORGE . Sandoval Iturra" userId="b8e12bfd-c9a2-4056-bb65-14ce818e32ce" providerId="ADAL" clId="{A4C4A945-9EC0-470E-BB18-5D8310115F12}" dt="2024-11-16T21:44:44.719" v="224" actId="1076"/>
          <ac:picMkLst>
            <pc:docMk/>
            <pc:sldMk cId="2301688070" sldId="301"/>
            <ac:picMk id="27" creationId="{5312CA1B-1570-C13E-F670-4BFE7F609EE2}"/>
          </ac:picMkLst>
        </pc:picChg>
        <pc:picChg chg="add mod">
          <ac:chgData name="JORGE . Sandoval Iturra" userId="b8e12bfd-c9a2-4056-bb65-14ce818e32ce" providerId="ADAL" clId="{A4C4A945-9EC0-470E-BB18-5D8310115F12}" dt="2024-11-16T21:45:30.946" v="228" actId="1076"/>
          <ac:picMkLst>
            <pc:docMk/>
            <pc:sldMk cId="2301688070" sldId="301"/>
            <ac:picMk id="29" creationId="{4B03A0D0-81FC-75A2-BDA9-F1AACFEBCC23}"/>
          </ac:picMkLst>
        </pc:picChg>
      </pc:sldChg>
      <pc:sldChg chg="modSp add mod ord">
        <pc:chgData name="JORGE . Sandoval Iturra" userId="b8e12bfd-c9a2-4056-bb65-14ce818e32ce" providerId="ADAL" clId="{A4C4A945-9EC0-470E-BB18-5D8310115F12}" dt="2024-11-19T00:41:25.575" v="466" actId="1035"/>
        <pc:sldMkLst>
          <pc:docMk/>
          <pc:sldMk cId="2984223904" sldId="303"/>
        </pc:sldMkLst>
        <pc:spChg chg="mod">
          <ac:chgData name="JORGE . Sandoval Iturra" userId="b8e12bfd-c9a2-4056-bb65-14ce818e32ce" providerId="ADAL" clId="{A4C4A945-9EC0-470E-BB18-5D8310115F12}" dt="2024-11-19T00:41:25.575" v="466" actId="1035"/>
          <ac:spMkLst>
            <pc:docMk/>
            <pc:sldMk cId="2984223904" sldId="303"/>
            <ac:spMk id="2" creationId="{A3677D10-65E4-95EA-F171-3B249836C099}"/>
          </ac:spMkLst>
        </pc:spChg>
        <pc:spChg chg="mod">
          <ac:chgData name="JORGE . Sandoval Iturra" userId="b8e12bfd-c9a2-4056-bb65-14ce818e32ce" providerId="ADAL" clId="{A4C4A945-9EC0-470E-BB18-5D8310115F12}" dt="2024-11-18T22:57:19.717" v="280"/>
          <ac:spMkLst>
            <pc:docMk/>
            <pc:sldMk cId="2984223904" sldId="303"/>
            <ac:spMk id="8" creationId="{EF4C151F-010A-F129-849A-8B3FB443200F}"/>
          </ac:spMkLst>
        </pc:spChg>
        <pc:spChg chg="mod">
          <ac:chgData name="JORGE . Sandoval Iturra" userId="b8e12bfd-c9a2-4056-bb65-14ce818e32ce" providerId="ADAL" clId="{A4C4A945-9EC0-470E-BB18-5D8310115F12}" dt="2024-11-19T00:41:25.575" v="466" actId="1035"/>
          <ac:spMkLst>
            <pc:docMk/>
            <pc:sldMk cId="2984223904" sldId="303"/>
            <ac:spMk id="10" creationId="{8A2D8CB7-EEEF-F7A4-35F8-49A48F66D523}"/>
          </ac:spMkLst>
        </pc:spChg>
        <pc:spChg chg="mod">
          <ac:chgData name="JORGE . Sandoval Iturra" userId="b8e12bfd-c9a2-4056-bb65-14ce818e32ce" providerId="ADAL" clId="{A4C4A945-9EC0-470E-BB18-5D8310115F12}" dt="2024-11-19T00:41:25.575" v="466" actId="1035"/>
          <ac:spMkLst>
            <pc:docMk/>
            <pc:sldMk cId="2984223904" sldId="303"/>
            <ac:spMk id="12" creationId="{170A7FC2-CEAB-8065-643E-75E48DD8FB3C}"/>
          </ac:spMkLst>
        </pc:spChg>
      </pc:sldChg>
      <pc:sldChg chg="addSp delSp modSp add mod">
        <pc:chgData name="JORGE . Sandoval Iturra" userId="b8e12bfd-c9a2-4056-bb65-14ce818e32ce" providerId="ADAL" clId="{A4C4A945-9EC0-470E-BB18-5D8310115F12}" dt="2024-11-19T00:37:53.699" v="446" actId="14100"/>
        <pc:sldMkLst>
          <pc:docMk/>
          <pc:sldMk cId="2473543941" sldId="304"/>
        </pc:sldMkLst>
        <pc:spChg chg="add mod ord">
          <ac:chgData name="JORGE . Sandoval Iturra" userId="b8e12bfd-c9a2-4056-bb65-14ce818e32ce" providerId="ADAL" clId="{A4C4A945-9EC0-470E-BB18-5D8310115F12}" dt="2024-11-19T00:25:00.895" v="422" actId="167"/>
          <ac:spMkLst>
            <pc:docMk/>
            <pc:sldMk cId="2473543941" sldId="304"/>
            <ac:spMk id="2" creationId="{8F75FB1A-21D7-6930-B9D3-CEF79876CF6B}"/>
          </ac:spMkLst>
        </pc:spChg>
        <pc:spChg chg="del">
          <ac:chgData name="JORGE . Sandoval Iturra" userId="b8e12bfd-c9a2-4056-bb65-14ce818e32ce" providerId="ADAL" clId="{A4C4A945-9EC0-470E-BB18-5D8310115F12}" dt="2024-11-19T00:24:50.544" v="420" actId="478"/>
          <ac:spMkLst>
            <pc:docMk/>
            <pc:sldMk cId="2473543941" sldId="304"/>
            <ac:spMk id="5" creationId="{69B4FA92-00D2-C575-8F9E-A4C42D85B8D9}"/>
          </ac:spMkLst>
        </pc:spChg>
        <pc:spChg chg="mod">
          <ac:chgData name="JORGE . Sandoval Iturra" userId="b8e12bfd-c9a2-4056-bb65-14ce818e32ce" providerId="ADAL" clId="{A4C4A945-9EC0-470E-BB18-5D8310115F12}" dt="2024-11-19T00:24:15.899" v="411" actId="1076"/>
          <ac:spMkLst>
            <pc:docMk/>
            <pc:sldMk cId="2473543941" sldId="304"/>
            <ac:spMk id="7" creationId="{556CFBB4-E5D5-3EAA-9964-75488BAA87A8}"/>
          </ac:spMkLst>
        </pc:spChg>
        <pc:spChg chg="add del mod">
          <ac:chgData name="JORGE . Sandoval Iturra" userId="b8e12bfd-c9a2-4056-bb65-14ce818e32ce" providerId="ADAL" clId="{A4C4A945-9EC0-470E-BB18-5D8310115F12}" dt="2024-11-19T00:24:08.625" v="409" actId="207"/>
          <ac:spMkLst>
            <pc:docMk/>
            <pc:sldMk cId="2473543941" sldId="304"/>
            <ac:spMk id="9" creationId="{CAE1E3A6-EFB4-2A19-E547-0C68833D90E4}"/>
          </ac:spMkLst>
        </pc:spChg>
        <pc:spChg chg="mod">
          <ac:chgData name="JORGE . Sandoval Iturra" userId="b8e12bfd-c9a2-4056-bb65-14ce818e32ce" providerId="ADAL" clId="{A4C4A945-9EC0-470E-BB18-5D8310115F12}" dt="2024-11-19T00:24:38.718" v="418" actId="207"/>
          <ac:spMkLst>
            <pc:docMk/>
            <pc:sldMk cId="2473543941" sldId="304"/>
            <ac:spMk id="10" creationId="{12C3981A-9F43-1DCE-6EC6-1A393C88832B}"/>
          </ac:spMkLst>
        </pc:spChg>
        <pc:spChg chg="mod">
          <ac:chgData name="JORGE . Sandoval Iturra" userId="b8e12bfd-c9a2-4056-bb65-14ce818e32ce" providerId="ADAL" clId="{A4C4A945-9EC0-470E-BB18-5D8310115F12}" dt="2024-11-19T00:37:41.694" v="444" actId="14100"/>
          <ac:spMkLst>
            <pc:docMk/>
            <pc:sldMk cId="2473543941" sldId="304"/>
            <ac:spMk id="12" creationId="{C930FFBF-8746-7F1B-4CA6-5B4BD113FCE4}"/>
          </ac:spMkLst>
        </pc:spChg>
        <pc:spChg chg="mod">
          <ac:chgData name="JORGE . Sandoval Iturra" userId="b8e12bfd-c9a2-4056-bb65-14ce818e32ce" providerId="ADAL" clId="{A4C4A945-9EC0-470E-BB18-5D8310115F12}" dt="2024-11-19T00:24:30.472" v="417" actId="20577"/>
          <ac:spMkLst>
            <pc:docMk/>
            <pc:sldMk cId="2473543941" sldId="304"/>
            <ac:spMk id="16" creationId="{F7662B28-E791-536F-F9B2-2DF586D10B39}"/>
          </ac:spMkLst>
        </pc:spChg>
        <pc:spChg chg="add del mod">
          <ac:chgData name="JORGE . Sandoval Iturra" userId="b8e12bfd-c9a2-4056-bb65-14ce818e32ce" providerId="ADAL" clId="{A4C4A945-9EC0-470E-BB18-5D8310115F12}" dt="2024-11-19T00:25:56.970" v="426" actId="478"/>
          <ac:spMkLst>
            <pc:docMk/>
            <pc:sldMk cId="2473543941" sldId="304"/>
            <ac:spMk id="17" creationId="{B1D2B293-A9E6-14ED-F754-744B4588BC1C}"/>
          </ac:spMkLst>
        </pc:spChg>
        <pc:spChg chg="mod">
          <ac:chgData name="JORGE . Sandoval Iturra" userId="b8e12bfd-c9a2-4056-bb65-14ce818e32ce" providerId="ADAL" clId="{A4C4A945-9EC0-470E-BB18-5D8310115F12}" dt="2024-11-19T00:37:47.157" v="445" actId="14100"/>
          <ac:spMkLst>
            <pc:docMk/>
            <pc:sldMk cId="2473543941" sldId="304"/>
            <ac:spMk id="20" creationId="{A5BFC754-DBB3-1F89-E910-06AEF008EA91}"/>
          </ac:spMkLst>
        </pc:spChg>
        <pc:spChg chg="mod">
          <ac:chgData name="JORGE . Sandoval Iturra" userId="b8e12bfd-c9a2-4056-bb65-14ce818e32ce" providerId="ADAL" clId="{A4C4A945-9EC0-470E-BB18-5D8310115F12}" dt="2024-11-19T00:37:53.699" v="446" actId="14100"/>
          <ac:spMkLst>
            <pc:docMk/>
            <pc:sldMk cId="2473543941" sldId="304"/>
            <ac:spMk id="23" creationId="{9F54572F-F1D5-24AE-6AB0-21EAA591C894}"/>
          </ac:spMkLst>
        </pc:spChg>
      </pc:sldChg>
      <pc:sldChg chg="addSp modSp add mod">
        <pc:chgData name="JORGE . Sandoval Iturra" userId="b8e12bfd-c9a2-4056-bb65-14ce818e32ce" providerId="ADAL" clId="{A4C4A945-9EC0-470E-BB18-5D8310115F12}" dt="2024-11-19T16:55:15.887" v="511" actId="1076"/>
        <pc:sldMkLst>
          <pc:docMk/>
          <pc:sldMk cId="1954227241" sldId="305"/>
        </pc:sldMkLst>
        <pc:spChg chg="add mod">
          <ac:chgData name="JORGE . Sandoval Iturra" userId="b8e12bfd-c9a2-4056-bb65-14ce818e32ce" providerId="ADAL" clId="{A4C4A945-9EC0-470E-BB18-5D8310115F12}" dt="2024-11-19T16:55:15.887" v="511" actId="1076"/>
          <ac:spMkLst>
            <pc:docMk/>
            <pc:sldMk cId="1954227241" sldId="305"/>
            <ac:spMk id="3" creationId="{14BE0C61-696E-BB12-D7F6-2D4A10B7F5EE}"/>
          </ac:spMkLst>
        </pc:spChg>
        <pc:picChg chg="mod modCrop">
          <ac:chgData name="JORGE . Sandoval Iturra" userId="b8e12bfd-c9a2-4056-bb65-14ce818e32ce" providerId="ADAL" clId="{A4C4A945-9EC0-470E-BB18-5D8310115F12}" dt="2024-11-19T16:54:27.487" v="506" actId="732"/>
          <ac:picMkLst>
            <pc:docMk/>
            <pc:sldMk cId="1954227241" sldId="305"/>
            <ac:picMk id="10" creationId="{4BBBE76B-7EC3-9E68-87D9-C32592040D99}"/>
          </ac:picMkLst>
        </pc:picChg>
      </pc:sldChg>
    </pc:docChg>
  </pc:docChgLst>
  <pc:docChgLst>
    <pc:chgData name="FABIAN . Jaque Villalobos" userId="b3fea50b-1860-4c92-ace9-8647b3304ba4" providerId="ADAL" clId="{5EA3B200-2303-42E0-8725-ED6A16A6B1A1}"/>
    <pc:docChg chg="undo custSel addSld delSld modSld sldOrd modMainMaster modSection">
      <pc:chgData name="FABIAN . Jaque Villalobos" userId="b3fea50b-1860-4c92-ace9-8647b3304ba4" providerId="ADAL" clId="{5EA3B200-2303-42E0-8725-ED6A16A6B1A1}" dt="2024-11-19T16:46:12.083" v="2612" actId="47"/>
      <pc:docMkLst>
        <pc:docMk/>
      </pc:docMkLst>
      <pc:sldChg chg="del">
        <pc:chgData name="FABIAN . Jaque Villalobos" userId="b3fea50b-1860-4c92-ace9-8647b3304ba4" providerId="ADAL" clId="{5EA3B200-2303-42E0-8725-ED6A16A6B1A1}" dt="2024-11-16T20:50:31.133" v="256" actId="47"/>
        <pc:sldMkLst>
          <pc:docMk/>
          <pc:sldMk cId="0" sldId="263"/>
        </pc:sldMkLst>
      </pc:sldChg>
      <pc:sldChg chg="del">
        <pc:chgData name="FABIAN . Jaque Villalobos" userId="b3fea50b-1860-4c92-ace9-8647b3304ba4" providerId="ADAL" clId="{5EA3B200-2303-42E0-8725-ED6A16A6B1A1}" dt="2024-11-16T20:50:32.138" v="257" actId="47"/>
        <pc:sldMkLst>
          <pc:docMk/>
          <pc:sldMk cId="0" sldId="277"/>
        </pc:sldMkLst>
      </pc:sldChg>
      <pc:sldChg chg="addSp delSp modSp mod setBg setClrOvrMap">
        <pc:chgData name="FABIAN . Jaque Villalobos" userId="b3fea50b-1860-4c92-ace9-8647b3304ba4" providerId="ADAL" clId="{5EA3B200-2303-42E0-8725-ED6A16A6B1A1}" dt="2024-11-19T00:42:19.458" v="1575" actId="20577"/>
        <pc:sldMkLst>
          <pc:docMk/>
          <pc:sldMk cId="1000486449" sldId="282"/>
        </pc:sldMkLst>
        <pc:spChg chg="mod">
          <ac:chgData name="FABIAN . Jaque Villalobos" userId="b3fea50b-1860-4c92-ace9-8647b3304ba4" providerId="ADAL" clId="{5EA3B200-2303-42E0-8725-ED6A16A6B1A1}" dt="2024-11-16T20:57:13.361" v="308" actId="1076"/>
          <ac:spMkLst>
            <pc:docMk/>
            <pc:sldMk cId="1000486449" sldId="282"/>
            <ac:spMk id="5" creationId="{56885175-5D9F-A5BE-63DD-63D70C286290}"/>
          </ac:spMkLst>
        </pc:spChg>
        <pc:spChg chg="add del mod">
          <ac:chgData name="FABIAN . Jaque Villalobos" userId="b3fea50b-1860-4c92-ace9-8647b3304ba4" providerId="ADAL" clId="{5EA3B200-2303-42E0-8725-ED6A16A6B1A1}" dt="2024-11-19T00:42:19.458" v="1575" actId="20577"/>
          <ac:spMkLst>
            <pc:docMk/>
            <pc:sldMk cId="1000486449" sldId="282"/>
            <ac:spMk id="10" creationId="{70ECC0ED-92CE-6469-2F7D-1AB8E69D870D}"/>
          </ac:spMkLst>
        </pc:spChg>
        <pc:spChg chg="add del">
          <ac:chgData name="FABIAN . Jaque Villalobos" userId="b3fea50b-1860-4c92-ace9-8647b3304ba4" providerId="ADAL" clId="{5EA3B200-2303-42E0-8725-ED6A16A6B1A1}" dt="2024-11-16T20:29:01.603" v="64" actId="26606"/>
          <ac:spMkLst>
            <pc:docMk/>
            <pc:sldMk cId="1000486449" sldId="282"/>
            <ac:spMk id="14" creationId="{BACC6370-2D7E-4714-9D71-7542949D7D5D}"/>
          </ac:spMkLst>
        </pc:spChg>
        <pc:spChg chg="add del">
          <ac:chgData name="FABIAN . Jaque Villalobos" userId="b3fea50b-1860-4c92-ace9-8647b3304ba4" providerId="ADAL" clId="{5EA3B200-2303-42E0-8725-ED6A16A6B1A1}" dt="2024-11-16T20:25:10.259" v="37" actId="26606"/>
          <ac:spMkLst>
            <pc:docMk/>
            <pc:sldMk cId="1000486449" sldId="282"/>
            <ac:spMk id="15" creationId="{C5E6CFF1-2F42-4E10-9A97-F116F46F53FE}"/>
          </ac:spMkLst>
        </pc:spChg>
        <pc:spChg chg="add del">
          <ac:chgData name="FABIAN . Jaque Villalobos" userId="b3fea50b-1860-4c92-ace9-8647b3304ba4" providerId="ADAL" clId="{5EA3B200-2303-42E0-8725-ED6A16A6B1A1}" dt="2024-11-16T20:25:06.829" v="33" actId="26606"/>
          <ac:spMkLst>
            <pc:docMk/>
            <pc:sldMk cId="1000486449" sldId="282"/>
            <ac:spMk id="18" creationId="{04812C46-200A-4DEB-A05E-3ED6C68C2387}"/>
          </ac:spMkLst>
        </pc:spChg>
        <pc:spChg chg="add del">
          <ac:chgData name="FABIAN . Jaque Villalobos" userId="b3fea50b-1860-4c92-ace9-8647b3304ba4" providerId="ADAL" clId="{5EA3B200-2303-42E0-8725-ED6A16A6B1A1}" dt="2024-11-16T20:26:50.677" v="47" actId="26606"/>
          <ac:spMkLst>
            <pc:docMk/>
            <pc:sldMk cId="1000486449" sldId="282"/>
            <ac:spMk id="19" creationId="{3BA513B0-82FF-4F41-8178-885375D1CFB5}"/>
          </ac:spMkLst>
        </pc:spChg>
        <pc:spChg chg="add del">
          <ac:chgData name="FABIAN . Jaque Villalobos" userId="b3fea50b-1860-4c92-ace9-8647b3304ba4" providerId="ADAL" clId="{5EA3B200-2303-42E0-8725-ED6A16A6B1A1}" dt="2024-11-16T20:25:06.829" v="33" actId="26606"/>
          <ac:spMkLst>
            <pc:docMk/>
            <pc:sldMk cId="1000486449" sldId="282"/>
            <ac:spMk id="20" creationId="{D1EA859B-E555-4109-94F3-6700E046E008}"/>
          </ac:spMkLst>
        </pc:spChg>
        <pc:spChg chg="add del">
          <ac:chgData name="FABIAN . Jaque Villalobos" userId="b3fea50b-1860-4c92-ace9-8647b3304ba4" providerId="ADAL" clId="{5EA3B200-2303-42E0-8725-ED6A16A6B1A1}" dt="2024-11-16T20:29:01.603" v="64" actId="26606"/>
          <ac:spMkLst>
            <pc:docMk/>
            <pc:sldMk cId="1000486449" sldId="282"/>
            <ac:spMk id="21" creationId="{AAD0DBB9-1A4B-4391-81D4-CB19F9AB918A}"/>
          </ac:spMkLst>
        </pc:spChg>
        <pc:spChg chg="add del">
          <ac:chgData name="FABIAN . Jaque Villalobos" userId="b3fea50b-1860-4c92-ace9-8647b3304ba4" providerId="ADAL" clId="{5EA3B200-2303-42E0-8725-ED6A16A6B1A1}" dt="2024-11-16T20:26:58.929" v="51" actId="26606"/>
          <ac:spMkLst>
            <pc:docMk/>
            <pc:sldMk cId="1000486449" sldId="282"/>
            <ac:spMk id="22" creationId="{93C59B8F-AEFF-4D3A-BA0E-3C43111987AE}"/>
          </ac:spMkLst>
        </pc:spChg>
        <pc:spChg chg="add del">
          <ac:chgData name="FABIAN . Jaque Villalobos" userId="b3fea50b-1860-4c92-ace9-8647b3304ba4" providerId="ADAL" clId="{5EA3B200-2303-42E0-8725-ED6A16A6B1A1}" dt="2024-11-16T20:29:01.603" v="64" actId="26606"/>
          <ac:spMkLst>
            <pc:docMk/>
            <pc:sldMk cId="1000486449" sldId="282"/>
            <ac:spMk id="23" creationId="{063BBA22-50EA-4C4D-BE05-F1CE4E63AA56}"/>
          </ac:spMkLst>
        </pc:spChg>
        <pc:spChg chg="add del">
          <ac:chgData name="FABIAN . Jaque Villalobos" userId="b3fea50b-1860-4c92-ace9-8647b3304ba4" providerId="ADAL" clId="{5EA3B200-2303-42E0-8725-ED6A16A6B1A1}" dt="2024-11-16T20:26:58.929" v="51" actId="26606"/>
          <ac:spMkLst>
            <pc:docMk/>
            <pc:sldMk cId="1000486449" sldId="282"/>
            <ac:spMk id="24" creationId="{E042CD37-C859-44CD-853E-5A3427DDB9C0}"/>
          </ac:spMkLst>
        </pc:spChg>
        <pc:spChg chg="add del">
          <ac:chgData name="FABIAN . Jaque Villalobos" userId="b3fea50b-1860-4c92-ace9-8647b3304ba4" providerId="ADAL" clId="{5EA3B200-2303-42E0-8725-ED6A16A6B1A1}" dt="2024-11-16T20:29:01.603" v="64" actId="26606"/>
          <ac:spMkLst>
            <pc:docMk/>
            <pc:sldMk cId="1000486449" sldId="282"/>
            <ac:spMk id="26" creationId="{F68B3F68-107C-434F-AA38-110D5EA91B85}"/>
          </ac:spMkLst>
        </pc:spChg>
        <pc:spChg chg="add del">
          <ac:chgData name="FABIAN . Jaque Villalobos" userId="b3fea50b-1860-4c92-ace9-8647b3304ba4" providerId="ADAL" clId="{5EA3B200-2303-42E0-8725-ED6A16A6B1A1}" dt="2024-11-16T20:26:52.349" v="49" actId="26606"/>
          <ac:spMkLst>
            <pc:docMk/>
            <pc:sldMk cId="1000486449" sldId="282"/>
            <ac:spMk id="27" creationId="{7005C616-6139-47B3-BF77-59176F3C8745}"/>
          </ac:spMkLst>
        </pc:spChg>
        <pc:spChg chg="add del">
          <ac:chgData name="FABIAN . Jaque Villalobos" userId="b3fea50b-1860-4c92-ace9-8647b3304ba4" providerId="ADAL" clId="{5EA3B200-2303-42E0-8725-ED6A16A6B1A1}" dt="2024-11-16T20:26:52.349" v="49" actId="26606"/>
          <ac:spMkLst>
            <pc:docMk/>
            <pc:sldMk cId="1000486449" sldId="282"/>
            <ac:spMk id="29" creationId="{93C59B8F-AEFF-4D3A-BA0E-3C43111987AE}"/>
          </ac:spMkLst>
        </pc:spChg>
        <pc:spChg chg="add del">
          <ac:chgData name="FABIAN . Jaque Villalobos" userId="b3fea50b-1860-4c92-ace9-8647b3304ba4" providerId="ADAL" clId="{5EA3B200-2303-42E0-8725-ED6A16A6B1A1}" dt="2024-11-16T20:26:52.349" v="49" actId="26606"/>
          <ac:spMkLst>
            <pc:docMk/>
            <pc:sldMk cId="1000486449" sldId="282"/>
            <ac:spMk id="30" creationId="{E042CD37-C859-44CD-853E-5A3427DDB9C0}"/>
          </ac:spMkLst>
        </pc:spChg>
        <pc:spChg chg="add del">
          <ac:chgData name="FABIAN . Jaque Villalobos" userId="b3fea50b-1860-4c92-ace9-8647b3304ba4" providerId="ADAL" clId="{5EA3B200-2303-42E0-8725-ED6A16A6B1A1}" dt="2024-11-16T20:26:58.929" v="51" actId="26606"/>
          <ac:spMkLst>
            <pc:docMk/>
            <pc:sldMk cId="1000486449" sldId="282"/>
            <ac:spMk id="32" creationId="{0A1A6F78-C919-46F0-9B0A-2ED38886155D}"/>
          </ac:spMkLst>
        </pc:spChg>
        <pc:grpChg chg="add del">
          <ac:chgData name="FABIAN . Jaque Villalobos" userId="b3fea50b-1860-4c92-ace9-8647b3304ba4" providerId="ADAL" clId="{5EA3B200-2303-42E0-8725-ED6A16A6B1A1}" dt="2024-11-16T20:26:50.677" v="47" actId="26606"/>
          <ac:grpSpMkLst>
            <pc:docMk/>
            <pc:sldMk cId="1000486449" sldId="282"/>
            <ac:grpSpMk id="25" creationId="{93DB8501-F9F2-4ACD-B56A-9019CD5006D6}"/>
          </ac:grpSpMkLst>
        </pc:grpChg>
        <pc:graphicFrameChg chg="add del">
          <ac:chgData name="FABIAN . Jaque Villalobos" userId="b3fea50b-1860-4c92-ace9-8647b3304ba4" providerId="ADAL" clId="{5EA3B200-2303-42E0-8725-ED6A16A6B1A1}" dt="2024-11-16T20:26:20.756" v="40" actId="26606"/>
          <ac:graphicFrameMkLst>
            <pc:docMk/>
            <pc:sldMk cId="1000486449" sldId="282"/>
            <ac:graphicFrameMk id="17" creationId="{EEA122CB-1FE9-580B-B41A-6EB86C6FAD91}"/>
          </ac:graphicFrameMkLst>
        </pc:graphicFrameChg>
        <pc:graphicFrameChg chg="add del">
          <ac:chgData name="FABIAN . Jaque Villalobos" userId="b3fea50b-1860-4c92-ace9-8647b3304ba4" providerId="ADAL" clId="{5EA3B200-2303-42E0-8725-ED6A16A6B1A1}" dt="2024-11-16T20:29:01.603" v="64" actId="26606"/>
          <ac:graphicFrameMkLst>
            <pc:docMk/>
            <pc:sldMk cId="1000486449" sldId="282"/>
            <ac:graphicFrameMk id="31" creationId="{66010532-CC44-9A1D-DE3C-FFB322FE9DA9}"/>
          </ac:graphicFrameMkLst>
        </pc:graphicFrameChg>
        <pc:picChg chg="add mod ord modCrop">
          <ac:chgData name="FABIAN . Jaque Villalobos" userId="b3fea50b-1860-4c92-ace9-8647b3304ba4" providerId="ADAL" clId="{5EA3B200-2303-42E0-8725-ED6A16A6B1A1}" dt="2024-11-16T20:43:39.667" v="204" actId="18131"/>
          <ac:picMkLst>
            <pc:docMk/>
            <pc:sldMk cId="1000486449" sldId="282"/>
            <ac:picMk id="3" creationId="{BBBA0D28-902F-2401-50D9-2DFF9D2A4EC6}"/>
          </ac:picMkLst>
        </pc:picChg>
        <pc:picChg chg="add del mod">
          <ac:chgData name="FABIAN . Jaque Villalobos" userId="b3fea50b-1860-4c92-ace9-8647b3304ba4" providerId="ADAL" clId="{5EA3B200-2303-42E0-8725-ED6A16A6B1A1}" dt="2024-11-16T22:13:26.286" v="940" actId="478"/>
          <ac:picMkLst>
            <pc:docMk/>
            <pc:sldMk cId="1000486449" sldId="282"/>
            <ac:picMk id="6" creationId="{C67EA414-064F-C2CF-6412-08413C141D1F}"/>
          </ac:picMkLst>
        </pc:picChg>
        <pc:picChg chg="add mod">
          <ac:chgData name="FABIAN . Jaque Villalobos" userId="b3fea50b-1860-4c92-ace9-8647b3304ba4" providerId="ADAL" clId="{5EA3B200-2303-42E0-8725-ED6A16A6B1A1}" dt="2024-11-16T22:13:27.758" v="941"/>
          <ac:picMkLst>
            <pc:docMk/>
            <pc:sldMk cId="1000486449" sldId="282"/>
            <ac:picMk id="7" creationId="{B8804492-3DF7-406F-F338-2DC6A0BEE168}"/>
          </ac:picMkLst>
        </pc:picChg>
        <pc:picChg chg="del mod">
          <ac:chgData name="FABIAN . Jaque Villalobos" userId="b3fea50b-1860-4c92-ace9-8647b3304ba4" providerId="ADAL" clId="{5EA3B200-2303-42E0-8725-ED6A16A6B1A1}" dt="2024-11-16T21:03:58.565" v="370" actId="478"/>
          <ac:picMkLst>
            <pc:docMk/>
            <pc:sldMk cId="1000486449" sldId="282"/>
            <ac:picMk id="11" creationId="{A65F90A0-B66E-57CB-F78E-9913B355208C}"/>
          </ac:picMkLst>
        </pc:picChg>
        <pc:picChg chg="add del mod ord">
          <ac:chgData name="FABIAN . Jaque Villalobos" userId="b3fea50b-1860-4c92-ace9-8647b3304ba4" providerId="ADAL" clId="{5EA3B200-2303-42E0-8725-ED6A16A6B1A1}" dt="2024-11-16T20:27:00.543" v="52" actId="478"/>
          <ac:picMkLst>
            <pc:docMk/>
            <pc:sldMk cId="1000486449" sldId="282"/>
            <ac:picMk id="13" creationId="{34F09DC1-5014-BC0C-3E6C-8D10918DC0A2}"/>
          </ac:picMkLst>
        </pc:picChg>
        <pc:picChg chg="add del">
          <ac:chgData name="FABIAN . Jaque Villalobos" userId="b3fea50b-1860-4c92-ace9-8647b3304ba4" providerId="ADAL" clId="{5EA3B200-2303-42E0-8725-ED6A16A6B1A1}" dt="2024-11-16T20:26:52.349" v="49" actId="26606"/>
          <ac:picMkLst>
            <pc:docMk/>
            <pc:sldMk cId="1000486449" sldId="282"/>
            <ac:picMk id="28" creationId="{49882614-11C4-4368-9534-6EBAC3488C70}"/>
          </ac:picMkLst>
        </pc:picChg>
        <pc:picChg chg="add del">
          <ac:chgData name="FABIAN . Jaque Villalobos" userId="b3fea50b-1860-4c92-ace9-8647b3304ba4" providerId="ADAL" clId="{5EA3B200-2303-42E0-8725-ED6A16A6B1A1}" dt="2024-11-16T20:26:58.929" v="51" actId="26606"/>
          <ac:picMkLst>
            <pc:docMk/>
            <pc:sldMk cId="1000486449" sldId="282"/>
            <ac:picMk id="33" creationId="{49882614-11C4-4368-9534-6EBAC3488C70}"/>
          </ac:picMkLst>
        </pc:picChg>
        <pc:cxnChg chg="add del">
          <ac:chgData name="FABIAN . Jaque Villalobos" userId="b3fea50b-1860-4c92-ace9-8647b3304ba4" providerId="ADAL" clId="{5EA3B200-2303-42E0-8725-ED6A16A6B1A1}" dt="2024-11-16T20:25:10.259" v="37" actId="26606"/>
          <ac:cxnSpMkLst>
            <pc:docMk/>
            <pc:sldMk cId="1000486449" sldId="282"/>
            <ac:cxnSpMk id="16" creationId="{96A8629B-8289-498B-939B-1CA0C106182C}"/>
          </ac:cxnSpMkLst>
        </pc:cxnChg>
      </pc:sldChg>
      <pc:sldChg chg="addSp delSp modSp mod">
        <pc:chgData name="FABIAN . Jaque Villalobos" userId="b3fea50b-1860-4c92-ace9-8647b3304ba4" providerId="ADAL" clId="{5EA3B200-2303-42E0-8725-ED6A16A6B1A1}" dt="2024-11-16T22:13:51.348" v="945"/>
        <pc:sldMkLst>
          <pc:docMk/>
          <pc:sldMk cId="2505597204" sldId="283"/>
        </pc:sldMkLst>
        <pc:spChg chg="del mod">
          <ac:chgData name="FABIAN . Jaque Villalobos" userId="b3fea50b-1860-4c92-ace9-8647b3304ba4" providerId="ADAL" clId="{5EA3B200-2303-42E0-8725-ED6A16A6B1A1}" dt="2024-11-16T21:03:07.005" v="363"/>
          <ac:spMkLst>
            <pc:docMk/>
            <pc:sldMk cId="2505597204" sldId="283"/>
            <ac:spMk id="3" creationId="{32931AB2-0E59-1543-2E08-EB8682371CA0}"/>
          </ac:spMkLst>
        </pc:spChg>
        <pc:spChg chg="add mod">
          <ac:chgData name="FABIAN . Jaque Villalobos" userId="b3fea50b-1860-4c92-ace9-8647b3304ba4" providerId="ADAL" clId="{5EA3B200-2303-42E0-8725-ED6A16A6B1A1}" dt="2024-11-16T21:05:17.696" v="379" actId="1076"/>
          <ac:spMkLst>
            <pc:docMk/>
            <pc:sldMk cId="2505597204" sldId="283"/>
            <ac:spMk id="5" creationId="{6B5F8CAF-8CDD-2E77-E6FE-3EAD20E7CB20}"/>
          </ac:spMkLst>
        </pc:spChg>
        <pc:spChg chg="mod">
          <ac:chgData name="FABIAN . Jaque Villalobos" userId="b3fea50b-1860-4c92-ace9-8647b3304ba4" providerId="ADAL" clId="{5EA3B200-2303-42E0-8725-ED6A16A6B1A1}" dt="2024-11-16T22:05:52.529" v="903"/>
          <ac:spMkLst>
            <pc:docMk/>
            <pc:sldMk cId="2505597204" sldId="283"/>
            <ac:spMk id="8" creationId="{F10D55D6-D192-6A11-ACE5-970E6BCB4FD5}"/>
          </ac:spMkLst>
        </pc:spChg>
        <pc:picChg chg="add mod">
          <ac:chgData name="FABIAN . Jaque Villalobos" userId="b3fea50b-1860-4c92-ace9-8647b3304ba4" providerId="ADAL" clId="{5EA3B200-2303-42E0-8725-ED6A16A6B1A1}" dt="2024-11-16T22:13:51.348" v="945"/>
          <ac:picMkLst>
            <pc:docMk/>
            <pc:sldMk cId="2505597204" sldId="283"/>
            <ac:picMk id="3" creationId="{EC67285C-B0B6-23FB-4678-F9BBE5398C4C}"/>
          </ac:picMkLst>
        </pc:picChg>
        <pc:picChg chg="del">
          <ac:chgData name="FABIAN . Jaque Villalobos" userId="b3fea50b-1860-4c92-ace9-8647b3304ba4" providerId="ADAL" clId="{5EA3B200-2303-42E0-8725-ED6A16A6B1A1}" dt="2024-11-16T20:59:07.461" v="330" actId="478"/>
          <ac:picMkLst>
            <pc:docMk/>
            <pc:sldMk cId="2505597204" sldId="283"/>
            <ac:picMk id="5" creationId="{4E5A13F3-3F9E-1AD6-53AE-92686DD20B3A}"/>
          </ac:picMkLst>
        </pc:picChg>
        <pc:picChg chg="add mod ord">
          <ac:chgData name="FABIAN . Jaque Villalobos" userId="b3fea50b-1860-4c92-ace9-8647b3304ba4" providerId="ADAL" clId="{5EA3B200-2303-42E0-8725-ED6A16A6B1A1}" dt="2024-11-16T20:59:10.692" v="332" actId="167"/>
          <ac:picMkLst>
            <pc:docMk/>
            <pc:sldMk cId="2505597204" sldId="283"/>
            <ac:picMk id="6" creationId="{4E5606C3-DE3A-3DD1-BDE6-A89297C2418C}"/>
          </ac:picMkLst>
        </pc:picChg>
        <pc:picChg chg="add del mod">
          <ac:chgData name="FABIAN . Jaque Villalobos" userId="b3fea50b-1860-4c92-ace9-8647b3304ba4" providerId="ADAL" clId="{5EA3B200-2303-42E0-8725-ED6A16A6B1A1}" dt="2024-11-16T22:13:50.255" v="944" actId="478"/>
          <ac:picMkLst>
            <pc:docMk/>
            <pc:sldMk cId="2505597204" sldId="283"/>
            <ac:picMk id="7" creationId="{FACC938D-AB81-B6DC-2C0B-3D15A04A7BC9}"/>
          </ac:picMkLst>
        </pc:picChg>
        <pc:picChg chg="del mod">
          <ac:chgData name="FABIAN . Jaque Villalobos" userId="b3fea50b-1860-4c92-ace9-8647b3304ba4" providerId="ADAL" clId="{5EA3B200-2303-42E0-8725-ED6A16A6B1A1}" dt="2024-11-16T20:34:10.386" v="76" actId="478"/>
          <ac:picMkLst>
            <pc:docMk/>
            <pc:sldMk cId="2505597204" sldId="283"/>
            <ac:picMk id="9" creationId="{8B35A167-E8D2-7578-D1EF-CB7A8E5FB9E3}"/>
          </ac:picMkLst>
        </pc:picChg>
        <pc:picChg chg="del mod">
          <ac:chgData name="FABIAN . Jaque Villalobos" userId="b3fea50b-1860-4c92-ace9-8647b3304ba4" providerId="ADAL" clId="{5EA3B200-2303-42E0-8725-ED6A16A6B1A1}" dt="2024-11-16T21:03:11.011" v="364" actId="478"/>
          <ac:picMkLst>
            <pc:docMk/>
            <pc:sldMk cId="2505597204" sldId="283"/>
            <ac:picMk id="10" creationId="{63AFE4E4-F55B-4F02-6657-7FCE3CCFA460}"/>
          </ac:picMkLst>
        </pc:picChg>
      </pc:sldChg>
      <pc:sldChg chg="addSp delSp modSp mod">
        <pc:chgData name="FABIAN . Jaque Villalobos" userId="b3fea50b-1860-4c92-ace9-8647b3304ba4" providerId="ADAL" clId="{5EA3B200-2303-42E0-8725-ED6A16A6B1A1}" dt="2024-11-16T22:14:11.839" v="951"/>
        <pc:sldMkLst>
          <pc:docMk/>
          <pc:sldMk cId="2831466763" sldId="284"/>
        </pc:sldMkLst>
        <pc:spChg chg="del mod">
          <ac:chgData name="FABIAN . Jaque Villalobos" userId="b3fea50b-1860-4c92-ace9-8647b3304ba4" providerId="ADAL" clId="{5EA3B200-2303-42E0-8725-ED6A16A6B1A1}" dt="2024-11-16T21:24:34.051" v="456" actId="478"/>
          <ac:spMkLst>
            <pc:docMk/>
            <pc:sldMk cId="2831466763" sldId="284"/>
            <ac:spMk id="3" creationId="{48D6A382-D6FE-9757-A33F-C4C09341D805}"/>
          </ac:spMkLst>
        </pc:spChg>
        <pc:spChg chg="mod">
          <ac:chgData name="FABIAN . Jaque Villalobos" userId="b3fea50b-1860-4c92-ace9-8647b3304ba4" providerId="ADAL" clId="{5EA3B200-2303-42E0-8725-ED6A16A6B1A1}" dt="2024-11-16T22:05:31.740" v="901"/>
          <ac:spMkLst>
            <pc:docMk/>
            <pc:sldMk cId="2831466763" sldId="284"/>
            <ac:spMk id="8" creationId="{A473E7B6-152D-1736-A135-C94B28E44768}"/>
          </ac:spMkLst>
        </pc:spChg>
        <pc:spChg chg="add mod">
          <ac:chgData name="FABIAN . Jaque Villalobos" userId="b3fea50b-1860-4c92-ace9-8647b3304ba4" providerId="ADAL" clId="{5EA3B200-2303-42E0-8725-ED6A16A6B1A1}" dt="2024-11-16T21:24:37.437" v="457" actId="20577"/>
          <ac:spMkLst>
            <pc:docMk/>
            <pc:sldMk cId="2831466763" sldId="284"/>
            <ac:spMk id="9" creationId="{4BE42E9E-8768-7369-89E9-C638679791D0}"/>
          </ac:spMkLst>
        </pc:spChg>
        <pc:picChg chg="del">
          <ac:chgData name="FABIAN . Jaque Villalobos" userId="b3fea50b-1860-4c92-ace9-8647b3304ba4" providerId="ADAL" clId="{5EA3B200-2303-42E0-8725-ED6A16A6B1A1}" dt="2024-11-16T21:16:22.435" v="403" actId="478"/>
          <ac:picMkLst>
            <pc:docMk/>
            <pc:sldMk cId="2831466763" sldId="284"/>
            <ac:picMk id="5" creationId="{FF08BD36-EAEB-808C-D102-73541C9C4B8A}"/>
          </ac:picMkLst>
        </pc:picChg>
        <pc:picChg chg="del">
          <ac:chgData name="FABIAN . Jaque Villalobos" userId="b3fea50b-1860-4c92-ace9-8647b3304ba4" providerId="ADAL" clId="{5EA3B200-2303-42E0-8725-ED6A16A6B1A1}" dt="2024-11-16T20:34:19.539" v="81" actId="478"/>
          <ac:picMkLst>
            <pc:docMk/>
            <pc:sldMk cId="2831466763" sldId="284"/>
            <ac:picMk id="6" creationId="{4E97DBAC-90F1-DB78-DE20-927AAEAE2F29}"/>
          </ac:picMkLst>
        </pc:picChg>
        <pc:picChg chg="add mod ord">
          <ac:chgData name="FABIAN . Jaque Villalobos" userId="b3fea50b-1860-4c92-ace9-8647b3304ba4" providerId="ADAL" clId="{5EA3B200-2303-42E0-8725-ED6A16A6B1A1}" dt="2024-11-16T21:16:27.531" v="405" actId="167"/>
          <ac:picMkLst>
            <pc:docMk/>
            <pc:sldMk cId="2831466763" sldId="284"/>
            <ac:picMk id="6" creationId="{9B4B260C-C9ED-5D0F-6AA5-D73BFC183B8E}"/>
          </ac:picMkLst>
        </pc:picChg>
        <pc:picChg chg="del">
          <ac:chgData name="FABIAN . Jaque Villalobos" userId="b3fea50b-1860-4c92-ace9-8647b3304ba4" providerId="ADAL" clId="{5EA3B200-2303-42E0-8725-ED6A16A6B1A1}" dt="2024-11-16T22:14:10.879" v="950" actId="478"/>
          <ac:picMkLst>
            <pc:docMk/>
            <pc:sldMk cId="2831466763" sldId="284"/>
            <ac:picMk id="7" creationId="{C479AABB-F4A1-0522-D0D5-AD6EB2421DE5}"/>
          </ac:picMkLst>
        </pc:picChg>
        <pc:picChg chg="add mod">
          <ac:chgData name="FABIAN . Jaque Villalobos" userId="b3fea50b-1860-4c92-ace9-8647b3304ba4" providerId="ADAL" clId="{5EA3B200-2303-42E0-8725-ED6A16A6B1A1}" dt="2024-11-16T22:14:11.839" v="951"/>
          <ac:picMkLst>
            <pc:docMk/>
            <pc:sldMk cId="2831466763" sldId="284"/>
            <ac:picMk id="10" creationId="{106C0890-AAAF-A2B0-04CF-1DB0144B1278}"/>
          </ac:picMkLst>
        </pc:picChg>
      </pc:sldChg>
      <pc:sldChg chg="addSp delSp modSp mod">
        <pc:chgData name="FABIAN . Jaque Villalobos" userId="b3fea50b-1860-4c92-ace9-8647b3304ba4" providerId="ADAL" clId="{5EA3B200-2303-42E0-8725-ED6A16A6B1A1}" dt="2024-11-19T00:48:10.429" v="1579" actId="1076"/>
        <pc:sldMkLst>
          <pc:docMk/>
          <pc:sldMk cId="1213755106" sldId="285"/>
        </pc:sldMkLst>
        <pc:spChg chg="add del mod">
          <ac:chgData name="FABIAN . Jaque Villalobos" userId="b3fea50b-1860-4c92-ace9-8647b3304ba4" providerId="ADAL" clId="{5EA3B200-2303-42E0-8725-ED6A16A6B1A1}" dt="2024-11-19T00:48:10.429" v="1579" actId="1076"/>
          <ac:spMkLst>
            <pc:docMk/>
            <pc:sldMk cId="1213755106" sldId="285"/>
            <ac:spMk id="2" creationId="{9876B08B-1A72-30B4-4828-071F447CE79A}"/>
          </ac:spMkLst>
        </pc:spChg>
        <pc:spChg chg="del mod">
          <ac:chgData name="FABIAN . Jaque Villalobos" userId="b3fea50b-1860-4c92-ace9-8647b3304ba4" providerId="ADAL" clId="{5EA3B200-2303-42E0-8725-ED6A16A6B1A1}" dt="2024-11-16T21:24:10.578" v="451" actId="478"/>
          <ac:spMkLst>
            <pc:docMk/>
            <pc:sldMk cId="1213755106" sldId="285"/>
            <ac:spMk id="4" creationId="{7CD4F282-87C1-BB03-8C83-D701DD21CBD4}"/>
          </ac:spMkLst>
        </pc:spChg>
        <pc:spChg chg="add mod">
          <ac:chgData name="FABIAN . Jaque Villalobos" userId="b3fea50b-1860-4c92-ace9-8647b3304ba4" providerId="ADAL" clId="{5EA3B200-2303-42E0-8725-ED6A16A6B1A1}" dt="2024-11-16T21:24:19.569" v="452" actId="20577"/>
          <ac:spMkLst>
            <pc:docMk/>
            <pc:sldMk cId="1213755106" sldId="285"/>
            <ac:spMk id="9" creationId="{29DCABD3-045F-C987-B5DB-7E8AC48A9A9A}"/>
          </ac:spMkLst>
        </pc:spChg>
        <pc:picChg chg="del">
          <ac:chgData name="FABIAN . Jaque Villalobos" userId="b3fea50b-1860-4c92-ace9-8647b3304ba4" providerId="ADAL" clId="{5EA3B200-2303-42E0-8725-ED6A16A6B1A1}" dt="2024-11-16T20:34:17.538" v="80" actId="478"/>
          <ac:picMkLst>
            <pc:docMk/>
            <pc:sldMk cId="1213755106" sldId="285"/>
            <ac:picMk id="6" creationId="{3BEF9A4F-F05C-7474-A53A-7A6D048D14EA}"/>
          </ac:picMkLst>
        </pc:picChg>
        <pc:picChg chg="add mod ord">
          <ac:chgData name="FABIAN . Jaque Villalobos" userId="b3fea50b-1860-4c92-ace9-8647b3304ba4" providerId="ADAL" clId="{5EA3B200-2303-42E0-8725-ED6A16A6B1A1}" dt="2024-11-16T21:16:12.083" v="402" actId="167"/>
          <ac:picMkLst>
            <pc:docMk/>
            <pc:sldMk cId="1213755106" sldId="285"/>
            <ac:picMk id="6" creationId="{FD6A95B6-B731-AF01-8B4F-414BCACB516E}"/>
          </ac:picMkLst>
        </pc:picChg>
        <pc:picChg chg="del">
          <ac:chgData name="FABIAN . Jaque Villalobos" userId="b3fea50b-1860-4c92-ace9-8647b3304ba4" providerId="ADAL" clId="{5EA3B200-2303-42E0-8725-ED6A16A6B1A1}" dt="2024-11-16T22:14:02.734" v="948" actId="478"/>
          <ac:picMkLst>
            <pc:docMk/>
            <pc:sldMk cId="1213755106" sldId="285"/>
            <ac:picMk id="7" creationId="{108B650C-7D18-7E65-3E44-16670466F93E}"/>
          </ac:picMkLst>
        </pc:picChg>
        <pc:picChg chg="del">
          <ac:chgData name="FABIAN . Jaque Villalobos" userId="b3fea50b-1860-4c92-ace9-8647b3304ba4" providerId="ADAL" clId="{5EA3B200-2303-42E0-8725-ED6A16A6B1A1}" dt="2024-11-16T21:16:01.451" v="400" actId="478"/>
          <ac:picMkLst>
            <pc:docMk/>
            <pc:sldMk cId="1213755106" sldId="285"/>
            <ac:picMk id="8" creationId="{244EA3D6-D2DC-0FEB-6337-681F880731F8}"/>
          </ac:picMkLst>
        </pc:picChg>
        <pc:picChg chg="add mod">
          <ac:chgData name="FABIAN . Jaque Villalobos" userId="b3fea50b-1860-4c92-ace9-8647b3304ba4" providerId="ADAL" clId="{5EA3B200-2303-42E0-8725-ED6A16A6B1A1}" dt="2024-11-16T22:14:03.765" v="949"/>
          <ac:picMkLst>
            <pc:docMk/>
            <pc:sldMk cId="1213755106" sldId="285"/>
            <ac:picMk id="10" creationId="{EF07AB49-3ABD-CD6D-0173-F11C03F75C97}"/>
          </ac:picMkLst>
        </pc:picChg>
      </pc:sldChg>
      <pc:sldChg chg="addSp delSp modSp mod">
        <pc:chgData name="FABIAN . Jaque Villalobos" userId="b3fea50b-1860-4c92-ace9-8647b3304ba4" providerId="ADAL" clId="{5EA3B200-2303-42E0-8725-ED6A16A6B1A1}" dt="2024-11-19T00:56:48.792" v="1584" actId="2710"/>
        <pc:sldMkLst>
          <pc:docMk/>
          <pc:sldMk cId="2143035345" sldId="286"/>
        </pc:sldMkLst>
        <pc:spChg chg="del mod">
          <ac:chgData name="FABIAN . Jaque Villalobos" userId="b3fea50b-1860-4c92-ace9-8647b3304ba4" providerId="ADAL" clId="{5EA3B200-2303-42E0-8725-ED6A16A6B1A1}" dt="2024-11-16T21:24:53.954" v="461" actId="478"/>
          <ac:spMkLst>
            <pc:docMk/>
            <pc:sldMk cId="2143035345" sldId="286"/>
            <ac:spMk id="3" creationId="{125FF0E3-F778-EC7A-9ADC-E897D9B352BB}"/>
          </ac:spMkLst>
        </pc:spChg>
        <pc:spChg chg="add mod">
          <ac:chgData name="FABIAN . Jaque Villalobos" userId="b3fea50b-1860-4c92-ace9-8647b3304ba4" providerId="ADAL" clId="{5EA3B200-2303-42E0-8725-ED6A16A6B1A1}" dt="2024-11-16T21:24:51.369" v="460"/>
          <ac:spMkLst>
            <pc:docMk/>
            <pc:sldMk cId="2143035345" sldId="286"/>
            <ac:spMk id="9" creationId="{5D58EC04-CA67-6D32-7117-20E4001E6A3A}"/>
          </ac:spMkLst>
        </pc:spChg>
        <pc:graphicFrameChg chg="add del mod">
          <ac:chgData name="FABIAN . Jaque Villalobos" userId="b3fea50b-1860-4c92-ace9-8647b3304ba4" providerId="ADAL" clId="{5EA3B200-2303-42E0-8725-ED6A16A6B1A1}" dt="2024-11-19T00:02:00.695" v="1421" actId="478"/>
          <ac:graphicFrameMkLst>
            <pc:docMk/>
            <pc:sldMk cId="2143035345" sldId="286"/>
            <ac:graphicFrameMk id="3" creationId="{5498EE8B-FE3A-8F98-263D-26701199199D}"/>
          </ac:graphicFrameMkLst>
        </pc:graphicFrameChg>
        <pc:graphicFrameChg chg="mod modGraphic">
          <ac:chgData name="FABIAN . Jaque Villalobos" userId="b3fea50b-1860-4c92-ace9-8647b3304ba4" providerId="ADAL" clId="{5EA3B200-2303-42E0-8725-ED6A16A6B1A1}" dt="2024-11-19T00:56:48.792" v="1584" actId="2710"/>
          <ac:graphicFrameMkLst>
            <pc:docMk/>
            <pc:sldMk cId="2143035345" sldId="286"/>
            <ac:graphicFrameMk id="4" creationId="{E0BD52AF-8A48-6EF7-A1B1-9F420039442C}"/>
          </ac:graphicFrameMkLst>
        </pc:graphicFrameChg>
        <pc:graphicFrameChg chg="add del mod">
          <ac:chgData name="FABIAN . Jaque Villalobos" userId="b3fea50b-1860-4c92-ace9-8647b3304ba4" providerId="ADAL" clId="{5EA3B200-2303-42E0-8725-ED6A16A6B1A1}" dt="2024-11-19T00:00:36.061" v="1409" actId="478"/>
          <ac:graphicFrameMkLst>
            <pc:docMk/>
            <pc:sldMk cId="2143035345" sldId="286"/>
            <ac:graphicFrameMk id="5" creationId="{3CBE9854-FC96-93B7-0149-44D991AFD588}"/>
          </ac:graphicFrameMkLst>
        </pc:graphicFrameChg>
        <pc:graphicFrameChg chg="add del mod">
          <ac:chgData name="FABIAN . Jaque Villalobos" userId="b3fea50b-1860-4c92-ace9-8647b3304ba4" providerId="ADAL" clId="{5EA3B200-2303-42E0-8725-ED6A16A6B1A1}" dt="2024-11-19T00:00:42.709" v="1411" actId="478"/>
          <ac:graphicFrameMkLst>
            <pc:docMk/>
            <pc:sldMk cId="2143035345" sldId="286"/>
            <ac:graphicFrameMk id="7" creationId="{726D3BCB-842B-7ECB-A3A0-7876AF9FE77D}"/>
          </ac:graphicFrameMkLst>
        </pc:graphicFrameChg>
        <pc:graphicFrameChg chg="add del mod">
          <ac:chgData name="FABIAN . Jaque Villalobos" userId="b3fea50b-1860-4c92-ace9-8647b3304ba4" providerId="ADAL" clId="{5EA3B200-2303-42E0-8725-ED6A16A6B1A1}" dt="2024-11-19T00:00:39.909" v="1410" actId="478"/>
          <ac:graphicFrameMkLst>
            <pc:docMk/>
            <pc:sldMk cId="2143035345" sldId="286"/>
            <ac:graphicFrameMk id="11" creationId="{6438D627-5E30-0667-69B0-CC797F7F07B5}"/>
          </ac:graphicFrameMkLst>
        </pc:graphicFrameChg>
        <pc:graphicFrameChg chg="add del mod">
          <ac:chgData name="FABIAN . Jaque Villalobos" userId="b3fea50b-1860-4c92-ace9-8647b3304ba4" providerId="ADAL" clId="{5EA3B200-2303-42E0-8725-ED6A16A6B1A1}" dt="2024-11-19T00:00:27.451" v="1408" actId="478"/>
          <ac:graphicFrameMkLst>
            <pc:docMk/>
            <pc:sldMk cId="2143035345" sldId="286"/>
            <ac:graphicFrameMk id="12" creationId="{7F858AB9-DA6F-B091-A011-47F237603D5F}"/>
          </ac:graphicFrameMkLst>
        </pc:graphicFrameChg>
        <pc:graphicFrameChg chg="add del mod">
          <ac:chgData name="FABIAN . Jaque Villalobos" userId="b3fea50b-1860-4c92-ace9-8647b3304ba4" providerId="ADAL" clId="{5EA3B200-2303-42E0-8725-ED6A16A6B1A1}" dt="2024-11-19T00:00:59.335" v="1414" actId="478"/>
          <ac:graphicFrameMkLst>
            <pc:docMk/>
            <pc:sldMk cId="2143035345" sldId="286"/>
            <ac:graphicFrameMk id="13" creationId="{17DC3006-A917-35E7-889B-C068C03BB362}"/>
          </ac:graphicFrameMkLst>
        </pc:graphicFrameChg>
        <pc:picChg chg="del">
          <ac:chgData name="FABIAN . Jaque Villalobos" userId="b3fea50b-1860-4c92-ace9-8647b3304ba4" providerId="ADAL" clId="{5EA3B200-2303-42E0-8725-ED6A16A6B1A1}" dt="2024-11-16T22:14:18.359" v="952" actId="478"/>
          <ac:picMkLst>
            <pc:docMk/>
            <pc:sldMk cId="2143035345" sldId="286"/>
            <ac:picMk id="5" creationId="{4916921B-A64C-A7BE-3ED4-F060EDB0EDAE}"/>
          </ac:picMkLst>
        </pc:picChg>
        <pc:picChg chg="del">
          <ac:chgData name="FABIAN . Jaque Villalobos" userId="b3fea50b-1860-4c92-ace9-8647b3304ba4" providerId="ADAL" clId="{5EA3B200-2303-42E0-8725-ED6A16A6B1A1}" dt="2024-11-16T21:23:05.584" v="440" actId="478"/>
          <ac:picMkLst>
            <pc:docMk/>
            <pc:sldMk cId="2143035345" sldId="286"/>
            <ac:picMk id="7" creationId="{E6AD85D9-8371-BB7A-DAEC-0C79FBB81790}"/>
          </ac:picMkLst>
        </pc:picChg>
        <pc:picChg chg="add mod ord">
          <ac:chgData name="FABIAN . Jaque Villalobos" userId="b3fea50b-1860-4c92-ace9-8647b3304ba4" providerId="ADAL" clId="{5EA3B200-2303-42E0-8725-ED6A16A6B1A1}" dt="2024-11-16T21:23:15.330" v="442" actId="167"/>
          <ac:picMkLst>
            <pc:docMk/>
            <pc:sldMk cId="2143035345" sldId="286"/>
            <ac:picMk id="8" creationId="{3D166C3B-7CF7-D48B-DDE1-589A7903F3A3}"/>
          </ac:picMkLst>
        </pc:picChg>
        <pc:picChg chg="add mod">
          <ac:chgData name="FABIAN . Jaque Villalobos" userId="b3fea50b-1860-4c92-ace9-8647b3304ba4" providerId="ADAL" clId="{5EA3B200-2303-42E0-8725-ED6A16A6B1A1}" dt="2024-11-16T22:14:19.368" v="953"/>
          <ac:picMkLst>
            <pc:docMk/>
            <pc:sldMk cId="2143035345" sldId="286"/>
            <ac:picMk id="10" creationId="{0BBE560F-5FDC-2B73-723F-3D5BAB4566C0}"/>
          </ac:picMkLst>
        </pc:picChg>
      </pc:sldChg>
      <pc:sldChg chg="addSp delSp modSp mod">
        <pc:chgData name="FABIAN . Jaque Villalobos" userId="b3fea50b-1860-4c92-ace9-8647b3304ba4" providerId="ADAL" clId="{5EA3B200-2303-42E0-8725-ED6A16A6B1A1}" dt="2024-11-19T01:07:29.985" v="1586" actId="1076"/>
        <pc:sldMkLst>
          <pc:docMk/>
          <pc:sldMk cId="2449475905" sldId="287"/>
        </pc:sldMkLst>
        <pc:spChg chg="del mod">
          <ac:chgData name="FABIAN . Jaque Villalobos" userId="b3fea50b-1860-4c92-ace9-8647b3304ba4" providerId="ADAL" clId="{5EA3B200-2303-42E0-8725-ED6A16A6B1A1}" dt="2024-11-16T21:25:34.044" v="468"/>
          <ac:spMkLst>
            <pc:docMk/>
            <pc:sldMk cId="2449475905" sldId="287"/>
            <ac:spMk id="3" creationId="{A231133E-A19C-E2BB-05FD-0E3DE7B4DAD5}"/>
          </ac:spMkLst>
        </pc:spChg>
        <pc:spChg chg="add del mod">
          <ac:chgData name="FABIAN . Jaque Villalobos" userId="b3fea50b-1860-4c92-ace9-8647b3304ba4" providerId="ADAL" clId="{5EA3B200-2303-42E0-8725-ED6A16A6B1A1}" dt="2024-11-16T21:25:51.116" v="471" actId="478"/>
          <ac:spMkLst>
            <pc:docMk/>
            <pc:sldMk cId="2449475905" sldId="287"/>
            <ac:spMk id="7" creationId="{E7C81ADB-C10E-0152-4D13-DFDF9E17224C}"/>
          </ac:spMkLst>
        </pc:spChg>
        <pc:spChg chg="add mod">
          <ac:chgData name="FABIAN . Jaque Villalobos" userId="b3fea50b-1860-4c92-ace9-8647b3304ba4" providerId="ADAL" clId="{5EA3B200-2303-42E0-8725-ED6A16A6B1A1}" dt="2024-11-16T21:25:41.411" v="469"/>
          <ac:spMkLst>
            <pc:docMk/>
            <pc:sldMk cId="2449475905" sldId="287"/>
            <ac:spMk id="10" creationId="{9B078097-CCC0-44C9-886E-1DB7148B9BFD}"/>
          </ac:spMkLst>
        </pc:spChg>
        <pc:spChg chg="add mod">
          <ac:chgData name="FABIAN . Jaque Villalobos" userId="b3fea50b-1860-4c92-ace9-8647b3304ba4" providerId="ADAL" clId="{5EA3B200-2303-42E0-8725-ED6A16A6B1A1}" dt="2024-11-16T21:25:57.646" v="484" actId="20577"/>
          <ac:spMkLst>
            <pc:docMk/>
            <pc:sldMk cId="2449475905" sldId="287"/>
            <ac:spMk id="13" creationId="{43681809-7726-8C74-7BE2-7FD9D7874F24}"/>
          </ac:spMkLst>
        </pc:spChg>
        <pc:picChg chg="del">
          <ac:chgData name="FABIAN . Jaque Villalobos" userId="b3fea50b-1860-4c92-ace9-8647b3304ba4" providerId="ADAL" clId="{5EA3B200-2303-42E0-8725-ED6A16A6B1A1}" dt="2024-11-16T21:25:49.395" v="470" actId="478"/>
          <ac:picMkLst>
            <pc:docMk/>
            <pc:sldMk cId="2449475905" sldId="287"/>
            <ac:picMk id="2" creationId="{A56B3A6D-B98C-A350-0776-D196B86D7733}"/>
          </ac:picMkLst>
        </pc:picChg>
        <pc:picChg chg="add mod">
          <ac:chgData name="FABIAN . Jaque Villalobos" userId="b3fea50b-1860-4c92-ace9-8647b3304ba4" providerId="ADAL" clId="{5EA3B200-2303-42E0-8725-ED6A16A6B1A1}" dt="2024-11-16T21:25:41.411" v="469"/>
          <ac:picMkLst>
            <pc:docMk/>
            <pc:sldMk cId="2449475905" sldId="287"/>
            <ac:picMk id="8" creationId="{5001F08A-1B92-525C-28C7-D92A5B660EAD}"/>
          </ac:picMkLst>
        </pc:picChg>
        <pc:picChg chg="add mod">
          <ac:chgData name="FABIAN . Jaque Villalobos" userId="b3fea50b-1860-4c92-ace9-8647b3304ba4" providerId="ADAL" clId="{5EA3B200-2303-42E0-8725-ED6A16A6B1A1}" dt="2024-11-16T21:25:41.411" v="469"/>
          <ac:picMkLst>
            <pc:docMk/>
            <pc:sldMk cId="2449475905" sldId="287"/>
            <ac:picMk id="9" creationId="{DA8482E5-3D41-D76C-C393-D9C730DF2A5C}"/>
          </ac:picMkLst>
        </pc:picChg>
        <pc:picChg chg="add mod">
          <ac:chgData name="FABIAN . Jaque Villalobos" userId="b3fea50b-1860-4c92-ace9-8647b3304ba4" providerId="ADAL" clId="{5EA3B200-2303-42E0-8725-ED6A16A6B1A1}" dt="2024-11-16T21:25:52.284" v="472"/>
          <ac:picMkLst>
            <pc:docMk/>
            <pc:sldMk cId="2449475905" sldId="287"/>
            <ac:picMk id="11" creationId="{839B31B7-CB00-BE49-CF0B-A97B40998AF5}"/>
          </ac:picMkLst>
        </pc:picChg>
        <pc:picChg chg="add del mod">
          <ac:chgData name="FABIAN . Jaque Villalobos" userId="b3fea50b-1860-4c92-ace9-8647b3304ba4" providerId="ADAL" clId="{5EA3B200-2303-42E0-8725-ED6A16A6B1A1}" dt="2024-11-16T22:14:25.327" v="954" actId="478"/>
          <ac:picMkLst>
            <pc:docMk/>
            <pc:sldMk cId="2449475905" sldId="287"/>
            <ac:picMk id="12" creationId="{887551B9-1DB3-99D2-3AF0-F7C4E94F391D}"/>
          </ac:picMkLst>
        </pc:picChg>
        <pc:picChg chg="add del mod">
          <ac:chgData name="FABIAN . Jaque Villalobos" userId="b3fea50b-1860-4c92-ace9-8647b3304ba4" providerId="ADAL" clId="{5EA3B200-2303-42E0-8725-ED6A16A6B1A1}" dt="2024-11-16T21:39:31.234" v="531" actId="478"/>
          <ac:picMkLst>
            <pc:docMk/>
            <pc:sldMk cId="2449475905" sldId="287"/>
            <ac:picMk id="16" creationId="{FCACA43A-0C12-1F36-1E9A-F4E5492FE3FC}"/>
          </ac:picMkLst>
        </pc:picChg>
        <pc:picChg chg="mod">
          <ac:chgData name="FABIAN . Jaque Villalobos" userId="b3fea50b-1860-4c92-ace9-8647b3304ba4" providerId="ADAL" clId="{5EA3B200-2303-42E0-8725-ED6A16A6B1A1}" dt="2024-11-19T01:07:29.985" v="1586" actId="1076"/>
          <ac:picMkLst>
            <pc:docMk/>
            <pc:sldMk cId="2449475905" sldId="287"/>
            <ac:picMk id="17" creationId="{E9428472-C001-56D0-FD4F-4E22B752BEB3}"/>
          </ac:picMkLst>
        </pc:picChg>
        <pc:picChg chg="add mod">
          <ac:chgData name="FABIAN . Jaque Villalobos" userId="b3fea50b-1860-4c92-ace9-8647b3304ba4" providerId="ADAL" clId="{5EA3B200-2303-42E0-8725-ED6A16A6B1A1}" dt="2024-11-16T22:14:26.439" v="955"/>
          <ac:picMkLst>
            <pc:docMk/>
            <pc:sldMk cId="2449475905" sldId="287"/>
            <ac:picMk id="18" creationId="{A94F6155-C799-E2CB-21C5-CABE2DC0CF13}"/>
          </ac:picMkLst>
        </pc:picChg>
      </pc:sldChg>
      <pc:sldChg chg="addSp delSp modSp mod">
        <pc:chgData name="FABIAN . Jaque Villalobos" userId="b3fea50b-1860-4c92-ace9-8647b3304ba4" providerId="ADAL" clId="{5EA3B200-2303-42E0-8725-ED6A16A6B1A1}" dt="2024-11-19T15:16:08.686" v="2073" actId="2085"/>
        <pc:sldMkLst>
          <pc:docMk/>
          <pc:sldMk cId="2189455802" sldId="288"/>
        </pc:sldMkLst>
        <pc:spChg chg="del">
          <ac:chgData name="FABIAN . Jaque Villalobos" userId="b3fea50b-1860-4c92-ace9-8647b3304ba4" providerId="ADAL" clId="{5EA3B200-2303-42E0-8725-ED6A16A6B1A1}" dt="2024-11-16T21:31:41.431" v="509" actId="478"/>
          <ac:spMkLst>
            <pc:docMk/>
            <pc:sldMk cId="2189455802" sldId="288"/>
            <ac:spMk id="3" creationId="{5332E195-D3C0-8148-83C1-B0317881E7EE}"/>
          </ac:spMkLst>
        </pc:spChg>
        <pc:spChg chg="add mod">
          <ac:chgData name="FABIAN . Jaque Villalobos" userId="b3fea50b-1860-4c92-ace9-8647b3304ba4" providerId="ADAL" clId="{5EA3B200-2303-42E0-8725-ED6A16A6B1A1}" dt="2024-11-16T21:31:36.637" v="508"/>
          <ac:spMkLst>
            <pc:docMk/>
            <pc:sldMk cId="2189455802" sldId="288"/>
            <ac:spMk id="9" creationId="{9FD724DE-B039-311F-1554-07F92B57EDDE}"/>
          </ac:spMkLst>
        </pc:spChg>
        <pc:spChg chg="add mod">
          <ac:chgData name="FABIAN . Jaque Villalobos" userId="b3fea50b-1860-4c92-ace9-8647b3304ba4" providerId="ADAL" clId="{5EA3B200-2303-42E0-8725-ED6A16A6B1A1}" dt="2024-11-16T21:31:50.264" v="527" actId="20577"/>
          <ac:spMkLst>
            <pc:docMk/>
            <pc:sldMk cId="2189455802" sldId="288"/>
            <ac:spMk id="12" creationId="{6A7F6A94-DA1B-3CA5-4726-D838980DC085}"/>
          </ac:spMkLst>
        </pc:spChg>
        <pc:spChg chg="add mod">
          <ac:chgData name="FABIAN . Jaque Villalobos" userId="b3fea50b-1860-4c92-ace9-8647b3304ba4" providerId="ADAL" clId="{5EA3B200-2303-42E0-8725-ED6A16A6B1A1}" dt="2024-11-19T15:16:08.686" v="2073" actId="2085"/>
          <ac:spMkLst>
            <pc:docMk/>
            <pc:sldMk cId="2189455802" sldId="288"/>
            <ac:spMk id="15" creationId="{C95AA5C2-799E-756B-7E9C-6F78CF78F88F}"/>
          </ac:spMkLst>
        </pc:spChg>
        <pc:spChg chg="add del mod">
          <ac:chgData name="FABIAN . Jaque Villalobos" userId="b3fea50b-1860-4c92-ace9-8647b3304ba4" providerId="ADAL" clId="{5EA3B200-2303-42E0-8725-ED6A16A6B1A1}" dt="2024-11-19T14:15:16.914" v="1607" actId="478"/>
          <ac:spMkLst>
            <pc:docMk/>
            <pc:sldMk cId="2189455802" sldId="288"/>
            <ac:spMk id="20" creationId="{D9DD9878-94A9-ED4A-887C-844EE5F27BA0}"/>
          </ac:spMkLst>
        </pc:spChg>
        <pc:graphicFrameChg chg="add del mod modGraphic">
          <ac:chgData name="FABIAN . Jaque Villalobos" userId="b3fea50b-1860-4c92-ace9-8647b3304ba4" providerId="ADAL" clId="{5EA3B200-2303-42E0-8725-ED6A16A6B1A1}" dt="2024-11-19T14:30:34.939" v="1677" actId="478"/>
          <ac:graphicFrameMkLst>
            <pc:docMk/>
            <pc:sldMk cId="2189455802" sldId="288"/>
            <ac:graphicFrameMk id="7" creationId="{0BEC617C-A1FD-16C2-809D-D47C3024B60D}"/>
          </ac:graphicFrameMkLst>
        </pc:graphicFrameChg>
        <pc:graphicFrameChg chg="add mod modGraphic">
          <ac:chgData name="FABIAN . Jaque Villalobos" userId="b3fea50b-1860-4c92-ace9-8647b3304ba4" providerId="ADAL" clId="{5EA3B200-2303-42E0-8725-ED6A16A6B1A1}" dt="2024-11-19T15:13:57.838" v="2000" actId="408"/>
          <ac:graphicFrameMkLst>
            <pc:docMk/>
            <pc:sldMk cId="2189455802" sldId="288"/>
            <ac:graphicFrameMk id="8" creationId="{082B6127-6A72-DAC1-C3BF-BF7D1EA7606F}"/>
          </ac:graphicFrameMkLst>
        </pc:graphicFrameChg>
        <pc:graphicFrameChg chg="add mod modGraphic">
          <ac:chgData name="FABIAN . Jaque Villalobos" userId="b3fea50b-1860-4c92-ace9-8647b3304ba4" providerId="ADAL" clId="{5EA3B200-2303-42E0-8725-ED6A16A6B1A1}" dt="2024-11-19T15:15:21.435" v="2068" actId="20577"/>
          <ac:graphicFrameMkLst>
            <pc:docMk/>
            <pc:sldMk cId="2189455802" sldId="288"/>
            <ac:graphicFrameMk id="9" creationId="{4AE91713-8648-E7B3-D299-05C24C0A3971}"/>
          </ac:graphicFrameMkLst>
        </pc:graphicFrameChg>
        <pc:graphicFrameChg chg="add mod modGraphic">
          <ac:chgData name="FABIAN . Jaque Villalobos" userId="b3fea50b-1860-4c92-ace9-8647b3304ba4" providerId="ADAL" clId="{5EA3B200-2303-42E0-8725-ED6A16A6B1A1}" dt="2024-11-19T15:15:19.491" v="2064" actId="20577"/>
          <ac:graphicFrameMkLst>
            <pc:docMk/>
            <pc:sldMk cId="2189455802" sldId="288"/>
            <ac:graphicFrameMk id="11" creationId="{9F232EC3-C82A-4F6E-5B02-11EBD36A42D2}"/>
          </ac:graphicFrameMkLst>
        </pc:graphicFrameChg>
        <pc:graphicFrameChg chg="add mod modGraphic">
          <ac:chgData name="FABIAN . Jaque Villalobos" userId="b3fea50b-1860-4c92-ace9-8647b3304ba4" providerId="ADAL" clId="{5EA3B200-2303-42E0-8725-ED6A16A6B1A1}" dt="2024-11-19T15:13:57.838" v="2000" actId="408"/>
          <ac:graphicFrameMkLst>
            <pc:docMk/>
            <pc:sldMk cId="2189455802" sldId="288"/>
            <ac:graphicFrameMk id="14" creationId="{9197BCF7-881A-FF2C-7A8B-5AA946255950}"/>
          </ac:graphicFrameMkLst>
        </pc:graphicFrameChg>
        <pc:graphicFrameChg chg="add del mod">
          <ac:chgData name="FABIAN . Jaque Villalobos" userId="b3fea50b-1860-4c92-ace9-8647b3304ba4" providerId="ADAL" clId="{5EA3B200-2303-42E0-8725-ED6A16A6B1A1}" dt="2024-11-16T22:16:31.229" v="1030" actId="478"/>
          <ac:graphicFrameMkLst>
            <pc:docMk/>
            <pc:sldMk cId="2189455802" sldId="288"/>
            <ac:graphicFrameMk id="15" creationId="{8C11D5AF-1AB5-2486-35F3-59B01F6A97C2}"/>
          </ac:graphicFrameMkLst>
        </pc:graphicFrameChg>
        <pc:graphicFrameChg chg="add del mod">
          <ac:chgData name="FABIAN . Jaque Villalobos" userId="b3fea50b-1860-4c92-ace9-8647b3304ba4" providerId="ADAL" clId="{5EA3B200-2303-42E0-8725-ED6A16A6B1A1}" dt="2024-11-16T22:16:29.391" v="1029" actId="478"/>
          <ac:graphicFrameMkLst>
            <pc:docMk/>
            <pc:sldMk cId="2189455802" sldId="288"/>
            <ac:graphicFrameMk id="16" creationId="{90AEB466-16FA-E516-CD4B-CBD644A3B5C2}"/>
          </ac:graphicFrameMkLst>
        </pc:graphicFrameChg>
        <pc:graphicFrameChg chg="add del mod">
          <ac:chgData name="FABIAN . Jaque Villalobos" userId="b3fea50b-1860-4c92-ace9-8647b3304ba4" providerId="ADAL" clId="{5EA3B200-2303-42E0-8725-ED6A16A6B1A1}" dt="2024-11-16T22:16:32.763" v="1031" actId="478"/>
          <ac:graphicFrameMkLst>
            <pc:docMk/>
            <pc:sldMk cId="2189455802" sldId="288"/>
            <ac:graphicFrameMk id="17" creationId="{AA7E6BCE-466D-C3B9-51C4-79A72D62E647}"/>
          </ac:graphicFrameMkLst>
        </pc:graphicFrameChg>
        <pc:picChg chg="add del mod">
          <ac:chgData name="FABIAN . Jaque Villalobos" userId="b3fea50b-1860-4c92-ace9-8647b3304ba4" providerId="ADAL" clId="{5EA3B200-2303-42E0-8725-ED6A16A6B1A1}" dt="2024-11-19T01:45:40.655" v="1596" actId="478"/>
          <ac:picMkLst>
            <pc:docMk/>
            <pc:sldMk cId="2189455802" sldId="288"/>
            <ac:picMk id="3" creationId="{0B177019-5275-0FEB-D83E-25C5FB3346D6}"/>
          </ac:picMkLst>
        </pc:picChg>
        <pc:picChg chg="add mod">
          <ac:chgData name="FABIAN . Jaque Villalobos" userId="b3fea50b-1860-4c92-ace9-8647b3304ba4" providerId="ADAL" clId="{5EA3B200-2303-42E0-8725-ED6A16A6B1A1}" dt="2024-11-16T21:31:36.637" v="508"/>
          <ac:picMkLst>
            <pc:docMk/>
            <pc:sldMk cId="2189455802" sldId="288"/>
            <ac:picMk id="7" creationId="{67A20FFE-B92B-07E5-73A9-C1196048890F}"/>
          </ac:picMkLst>
        </pc:picChg>
        <pc:picChg chg="add mod">
          <ac:chgData name="FABIAN . Jaque Villalobos" userId="b3fea50b-1860-4c92-ace9-8647b3304ba4" providerId="ADAL" clId="{5EA3B200-2303-42E0-8725-ED6A16A6B1A1}" dt="2024-11-16T21:31:36.637" v="508"/>
          <ac:picMkLst>
            <pc:docMk/>
            <pc:sldMk cId="2189455802" sldId="288"/>
            <ac:picMk id="8" creationId="{5F2F2011-6D00-9F92-5C56-B312887A9C16}"/>
          </ac:picMkLst>
        </pc:picChg>
        <pc:picChg chg="add mod">
          <ac:chgData name="FABIAN . Jaque Villalobos" userId="b3fea50b-1860-4c92-ace9-8647b3304ba4" providerId="ADAL" clId="{5EA3B200-2303-42E0-8725-ED6A16A6B1A1}" dt="2024-11-16T21:31:43.045" v="510"/>
          <ac:picMkLst>
            <pc:docMk/>
            <pc:sldMk cId="2189455802" sldId="288"/>
            <ac:picMk id="10" creationId="{4BBBE76B-7EC3-9E68-87D9-C32592040D99}"/>
          </ac:picMkLst>
        </pc:picChg>
        <pc:picChg chg="add del mod">
          <ac:chgData name="FABIAN . Jaque Villalobos" userId="b3fea50b-1860-4c92-ace9-8647b3304ba4" providerId="ADAL" clId="{5EA3B200-2303-42E0-8725-ED6A16A6B1A1}" dt="2024-11-16T22:15:00.697" v="962" actId="478"/>
          <ac:picMkLst>
            <pc:docMk/>
            <pc:sldMk cId="2189455802" sldId="288"/>
            <ac:picMk id="11" creationId="{7E1D5BF6-C4E2-BF54-3F4E-90749E890A06}"/>
          </ac:picMkLst>
        </pc:picChg>
        <pc:picChg chg="add mod">
          <ac:chgData name="FABIAN . Jaque Villalobos" userId="b3fea50b-1860-4c92-ace9-8647b3304ba4" providerId="ADAL" clId="{5EA3B200-2303-42E0-8725-ED6A16A6B1A1}" dt="2024-11-16T22:15:01.825" v="963"/>
          <ac:picMkLst>
            <pc:docMk/>
            <pc:sldMk cId="2189455802" sldId="288"/>
            <ac:picMk id="13" creationId="{3C20D9CF-A1BF-9C79-3D77-F58B4E439268}"/>
          </ac:picMkLst>
        </pc:picChg>
        <pc:picChg chg="add del mod">
          <ac:chgData name="FABIAN . Jaque Villalobos" userId="b3fea50b-1860-4c92-ace9-8647b3304ba4" providerId="ADAL" clId="{5EA3B200-2303-42E0-8725-ED6A16A6B1A1}" dt="2024-11-19T15:02:40.327" v="1910" actId="478"/>
          <ac:picMkLst>
            <pc:docMk/>
            <pc:sldMk cId="2189455802" sldId="288"/>
            <ac:picMk id="19" creationId="{3F642447-5D03-E63F-A928-3F1F5A2D2875}"/>
          </ac:picMkLst>
        </pc:picChg>
      </pc:sldChg>
      <pc:sldChg chg="addSp delSp modSp mod">
        <pc:chgData name="FABIAN . Jaque Villalobos" userId="b3fea50b-1860-4c92-ace9-8647b3304ba4" providerId="ADAL" clId="{5EA3B200-2303-42E0-8725-ED6A16A6B1A1}" dt="2024-11-16T22:14:50.328" v="961"/>
        <pc:sldMkLst>
          <pc:docMk/>
          <pc:sldMk cId="962717801" sldId="289"/>
        </pc:sldMkLst>
        <pc:spChg chg="del">
          <ac:chgData name="FABIAN . Jaque Villalobos" userId="b3fea50b-1860-4c92-ace9-8647b3304ba4" providerId="ADAL" clId="{5EA3B200-2303-42E0-8725-ED6A16A6B1A1}" dt="2024-11-16T21:27:16.799" v="485" actId="478"/>
          <ac:spMkLst>
            <pc:docMk/>
            <pc:sldMk cId="962717801" sldId="289"/>
            <ac:spMk id="3" creationId="{E8FFC1C0-FCAA-5D61-0374-8A4E7CE97543}"/>
          </ac:spMkLst>
        </pc:spChg>
        <pc:spChg chg="add mod">
          <ac:chgData name="FABIAN . Jaque Villalobos" userId="b3fea50b-1860-4c92-ace9-8647b3304ba4" providerId="ADAL" clId="{5EA3B200-2303-42E0-8725-ED6A16A6B1A1}" dt="2024-11-16T21:27:30.904" v="499" actId="20577"/>
          <ac:spMkLst>
            <pc:docMk/>
            <pc:sldMk cId="962717801" sldId="289"/>
            <ac:spMk id="18" creationId="{AB9BB2CF-6410-8AC6-2F4D-1AB5AE104441}"/>
          </ac:spMkLst>
        </pc:spChg>
        <pc:picChg chg="del">
          <ac:chgData name="FABIAN . Jaque Villalobos" userId="b3fea50b-1860-4c92-ace9-8647b3304ba4" providerId="ADAL" clId="{5EA3B200-2303-42E0-8725-ED6A16A6B1A1}" dt="2024-11-16T21:27:16.799" v="485" actId="478"/>
          <ac:picMkLst>
            <pc:docMk/>
            <pc:sldMk cId="962717801" sldId="289"/>
            <ac:picMk id="2" creationId="{45E3F433-3901-0D48-8781-903D5CB36ACB}"/>
          </ac:picMkLst>
        </pc:picChg>
        <pc:picChg chg="del mod">
          <ac:chgData name="FABIAN . Jaque Villalobos" userId="b3fea50b-1860-4c92-ace9-8647b3304ba4" providerId="ADAL" clId="{5EA3B200-2303-42E0-8725-ED6A16A6B1A1}" dt="2024-11-16T22:00:10.588" v="792" actId="478"/>
          <ac:picMkLst>
            <pc:docMk/>
            <pc:sldMk cId="962717801" sldId="289"/>
            <ac:picMk id="3" creationId="{E114CD5A-08F4-BCBF-A9BC-C67D5FC5EBBB}"/>
          </ac:picMkLst>
        </pc:picChg>
        <pc:picChg chg="del">
          <ac:chgData name="FABIAN . Jaque Villalobos" userId="b3fea50b-1860-4c92-ace9-8647b3304ba4" providerId="ADAL" clId="{5EA3B200-2303-42E0-8725-ED6A16A6B1A1}" dt="2024-11-16T21:27:16.799" v="485" actId="478"/>
          <ac:picMkLst>
            <pc:docMk/>
            <pc:sldMk cId="962717801" sldId="289"/>
            <ac:picMk id="5" creationId="{11E3EB92-E553-8CAE-8289-14805D540CE7}"/>
          </ac:picMkLst>
        </pc:picChg>
        <pc:picChg chg="mod">
          <ac:chgData name="FABIAN . Jaque Villalobos" userId="b3fea50b-1860-4c92-ace9-8647b3304ba4" providerId="ADAL" clId="{5EA3B200-2303-42E0-8725-ED6A16A6B1A1}" dt="2024-11-16T22:11:39.922" v="932" actId="1076"/>
          <ac:picMkLst>
            <pc:docMk/>
            <pc:sldMk cId="962717801" sldId="289"/>
            <ac:picMk id="5" creationId="{3DEA8BE0-CCC1-2F82-3B98-86F610607CA7}"/>
          </ac:picMkLst>
        </pc:picChg>
        <pc:picChg chg="del mod">
          <ac:chgData name="FABIAN . Jaque Villalobos" userId="b3fea50b-1860-4c92-ace9-8647b3304ba4" providerId="ADAL" clId="{5EA3B200-2303-42E0-8725-ED6A16A6B1A1}" dt="2024-11-16T22:00:09.616" v="790" actId="478"/>
          <ac:picMkLst>
            <pc:docMk/>
            <pc:sldMk cId="962717801" sldId="289"/>
            <ac:picMk id="6" creationId="{E2EE401B-3598-8A3A-C852-F293C405A4D5}"/>
          </ac:picMkLst>
        </pc:picChg>
        <pc:picChg chg="del mod">
          <ac:chgData name="FABIAN . Jaque Villalobos" userId="b3fea50b-1860-4c92-ace9-8647b3304ba4" providerId="ADAL" clId="{5EA3B200-2303-42E0-8725-ED6A16A6B1A1}" dt="2024-11-16T22:00:10.007" v="791" actId="478"/>
          <ac:picMkLst>
            <pc:docMk/>
            <pc:sldMk cId="962717801" sldId="289"/>
            <ac:picMk id="7" creationId="{BBA4FABD-A69F-8FAF-B788-07C18EEF3558}"/>
          </ac:picMkLst>
        </pc:picChg>
        <pc:picChg chg="del mod">
          <ac:chgData name="FABIAN . Jaque Villalobos" userId="b3fea50b-1860-4c92-ace9-8647b3304ba4" providerId="ADAL" clId="{5EA3B200-2303-42E0-8725-ED6A16A6B1A1}" dt="2024-11-16T22:00:09.238" v="789" actId="478"/>
          <ac:picMkLst>
            <pc:docMk/>
            <pc:sldMk cId="962717801" sldId="289"/>
            <ac:picMk id="8" creationId="{CE36ACA7-5029-A978-83CB-2852BE2C5998}"/>
          </ac:picMkLst>
        </pc:picChg>
        <pc:picChg chg="mod">
          <ac:chgData name="FABIAN . Jaque Villalobos" userId="b3fea50b-1860-4c92-ace9-8647b3304ba4" providerId="ADAL" clId="{5EA3B200-2303-42E0-8725-ED6A16A6B1A1}" dt="2024-11-16T22:11:39.922" v="932" actId="1076"/>
          <ac:picMkLst>
            <pc:docMk/>
            <pc:sldMk cId="962717801" sldId="289"/>
            <ac:picMk id="9" creationId="{1E3C1363-F167-E783-2937-7BA91CDCD50C}"/>
          </ac:picMkLst>
        </pc:picChg>
        <pc:picChg chg="del mod">
          <ac:chgData name="FABIAN . Jaque Villalobos" userId="b3fea50b-1860-4c92-ace9-8647b3304ba4" providerId="ADAL" clId="{5EA3B200-2303-42E0-8725-ED6A16A6B1A1}" dt="2024-11-16T22:00:11.486" v="795" actId="478"/>
          <ac:picMkLst>
            <pc:docMk/>
            <pc:sldMk cId="962717801" sldId="289"/>
            <ac:picMk id="10" creationId="{AC612460-B46E-84D2-0D72-66F2FE328F48}"/>
          </ac:picMkLst>
        </pc:picChg>
        <pc:picChg chg="del mod">
          <ac:chgData name="FABIAN . Jaque Villalobos" userId="b3fea50b-1860-4c92-ace9-8647b3304ba4" providerId="ADAL" clId="{5EA3B200-2303-42E0-8725-ED6A16A6B1A1}" dt="2024-11-16T22:00:10.980" v="793" actId="478"/>
          <ac:picMkLst>
            <pc:docMk/>
            <pc:sldMk cId="962717801" sldId="289"/>
            <ac:picMk id="11" creationId="{528D33AC-7B73-7DE0-05F6-61CCC43018D3}"/>
          </ac:picMkLst>
        </pc:picChg>
        <pc:picChg chg="mod">
          <ac:chgData name="FABIAN . Jaque Villalobos" userId="b3fea50b-1860-4c92-ace9-8647b3304ba4" providerId="ADAL" clId="{5EA3B200-2303-42E0-8725-ED6A16A6B1A1}" dt="2024-11-16T22:11:39.922" v="932" actId="1076"/>
          <ac:picMkLst>
            <pc:docMk/>
            <pc:sldMk cId="962717801" sldId="289"/>
            <ac:picMk id="12" creationId="{84482528-8FA4-687B-034C-CBC05D167A8E}"/>
          </ac:picMkLst>
        </pc:picChg>
        <pc:picChg chg="mod">
          <ac:chgData name="FABIAN . Jaque Villalobos" userId="b3fea50b-1860-4c92-ace9-8647b3304ba4" providerId="ADAL" clId="{5EA3B200-2303-42E0-8725-ED6A16A6B1A1}" dt="2024-11-16T22:11:39.922" v="932" actId="1076"/>
          <ac:picMkLst>
            <pc:docMk/>
            <pc:sldMk cId="962717801" sldId="289"/>
            <ac:picMk id="13" creationId="{A7A039FC-AD4E-C605-9BED-FD21E909E3B8}"/>
          </ac:picMkLst>
        </pc:picChg>
        <pc:picChg chg="del mod">
          <ac:chgData name="FABIAN . Jaque Villalobos" userId="b3fea50b-1860-4c92-ace9-8647b3304ba4" providerId="ADAL" clId="{5EA3B200-2303-42E0-8725-ED6A16A6B1A1}" dt="2024-11-16T22:00:30.630" v="803" actId="21"/>
          <ac:picMkLst>
            <pc:docMk/>
            <pc:sldMk cId="962717801" sldId="289"/>
            <ac:picMk id="14" creationId="{722C0CBB-DD0E-B320-D7FF-62CD1B03E432}"/>
          </ac:picMkLst>
        </pc:picChg>
        <pc:picChg chg="add mod">
          <ac:chgData name="FABIAN . Jaque Villalobos" userId="b3fea50b-1860-4c92-ace9-8647b3304ba4" providerId="ADAL" clId="{5EA3B200-2303-42E0-8725-ED6A16A6B1A1}" dt="2024-11-16T21:59:05.418" v="770" actId="1076"/>
          <ac:picMkLst>
            <pc:docMk/>
            <pc:sldMk cId="962717801" sldId="289"/>
            <ac:picMk id="16" creationId="{91B1D3CC-EE77-31A8-6A65-EC7AD9956BFC}"/>
          </ac:picMkLst>
        </pc:picChg>
        <pc:picChg chg="add del mod">
          <ac:chgData name="FABIAN . Jaque Villalobos" userId="b3fea50b-1860-4c92-ace9-8647b3304ba4" providerId="ADAL" clId="{5EA3B200-2303-42E0-8725-ED6A16A6B1A1}" dt="2024-11-16T22:14:49.097" v="960" actId="478"/>
          <ac:picMkLst>
            <pc:docMk/>
            <pc:sldMk cId="962717801" sldId="289"/>
            <ac:picMk id="17" creationId="{871549E0-154A-1582-4DA8-0B9E22E58CB6}"/>
          </ac:picMkLst>
        </pc:picChg>
        <pc:picChg chg="add mod">
          <ac:chgData name="FABIAN . Jaque Villalobos" userId="b3fea50b-1860-4c92-ace9-8647b3304ba4" providerId="ADAL" clId="{5EA3B200-2303-42E0-8725-ED6A16A6B1A1}" dt="2024-11-16T22:14:50.328" v="961"/>
          <ac:picMkLst>
            <pc:docMk/>
            <pc:sldMk cId="962717801" sldId="289"/>
            <ac:picMk id="19" creationId="{37300A79-DEC6-A742-C27A-5F13A3035086}"/>
          </ac:picMkLst>
        </pc:picChg>
      </pc:sldChg>
      <pc:sldChg chg="del">
        <pc:chgData name="FABIAN . Jaque Villalobos" userId="b3fea50b-1860-4c92-ace9-8647b3304ba4" providerId="ADAL" clId="{5EA3B200-2303-42E0-8725-ED6A16A6B1A1}" dt="2024-11-16T20:51:33.901" v="261" actId="47"/>
        <pc:sldMkLst>
          <pc:docMk/>
          <pc:sldMk cId="2027250187" sldId="290"/>
        </pc:sldMkLst>
      </pc:sldChg>
      <pc:sldChg chg="addSp delSp modSp mod">
        <pc:chgData name="FABIAN . Jaque Villalobos" userId="b3fea50b-1860-4c92-ace9-8647b3304ba4" providerId="ADAL" clId="{5EA3B200-2303-42E0-8725-ED6A16A6B1A1}" dt="2024-11-16T22:15:06.825" v="965"/>
        <pc:sldMkLst>
          <pc:docMk/>
          <pc:sldMk cId="3466376324" sldId="291"/>
        </pc:sldMkLst>
        <pc:spChg chg="del mod">
          <ac:chgData name="FABIAN . Jaque Villalobos" userId="b3fea50b-1860-4c92-ace9-8647b3304ba4" providerId="ADAL" clId="{5EA3B200-2303-42E0-8725-ED6A16A6B1A1}" dt="2024-11-16T21:45:37.503" v="614" actId="478"/>
          <ac:spMkLst>
            <pc:docMk/>
            <pc:sldMk cId="3466376324" sldId="291"/>
            <ac:spMk id="3" creationId="{582F4C93-AD9D-D3C6-FAF6-7B5FD9DE7B85}"/>
          </ac:spMkLst>
        </pc:spChg>
        <pc:spChg chg="mod">
          <ac:chgData name="FABIAN . Jaque Villalobos" userId="b3fea50b-1860-4c92-ace9-8647b3304ba4" providerId="ADAL" clId="{5EA3B200-2303-42E0-8725-ED6A16A6B1A1}" dt="2024-11-16T21:48:48.777" v="659" actId="207"/>
          <ac:spMkLst>
            <pc:docMk/>
            <pc:sldMk cId="3466376324" sldId="291"/>
            <ac:spMk id="7" creationId="{486D55C7-6E20-EDEC-2FAF-DF9A70E8BE29}"/>
          </ac:spMkLst>
        </pc:spChg>
        <pc:spChg chg="add mod">
          <ac:chgData name="FABIAN . Jaque Villalobos" userId="b3fea50b-1860-4c92-ace9-8647b3304ba4" providerId="ADAL" clId="{5EA3B200-2303-42E0-8725-ED6A16A6B1A1}" dt="2024-11-16T21:46:06.297" v="629" actId="20577"/>
          <ac:spMkLst>
            <pc:docMk/>
            <pc:sldMk cId="3466376324" sldId="291"/>
            <ac:spMk id="10" creationId="{910DD509-0750-7BDA-EDFF-14FF4690229D}"/>
          </ac:spMkLst>
        </pc:spChg>
        <pc:picChg chg="del">
          <ac:chgData name="FABIAN . Jaque Villalobos" userId="b3fea50b-1860-4c92-ace9-8647b3304ba4" providerId="ADAL" clId="{5EA3B200-2303-42E0-8725-ED6A16A6B1A1}" dt="2024-11-16T21:45:38.260" v="615" actId="478"/>
          <ac:picMkLst>
            <pc:docMk/>
            <pc:sldMk cId="3466376324" sldId="291"/>
            <ac:picMk id="2" creationId="{3F195404-7CD7-B8D2-F289-BB306296040F}"/>
          </ac:picMkLst>
        </pc:picChg>
        <pc:picChg chg="del">
          <ac:chgData name="FABIAN . Jaque Villalobos" userId="b3fea50b-1860-4c92-ace9-8647b3304ba4" providerId="ADAL" clId="{5EA3B200-2303-42E0-8725-ED6A16A6B1A1}" dt="2024-11-16T21:45:39.773" v="616" actId="478"/>
          <ac:picMkLst>
            <pc:docMk/>
            <pc:sldMk cId="3466376324" sldId="291"/>
            <ac:picMk id="4" creationId="{A7F17FE4-0B46-7291-50C0-97A4D469C08C}"/>
          </ac:picMkLst>
        </pc:picChg>
        <pc:picChg chg="add mod">
          <ac:chgData name="FABIAN . Jaque Villalobos" userId="b3fea50b-1860-4c92-ace9-8647b3304ba4" providerId="ADAL" clId="{5EA3B200-2303-42E0-8725-ED6A16A6B1A1}" dt="2024-11-16T21:45:40.879" v="617"/>
          <ac:picMkLst>
            <pc:docMk/>
            <pc:sldMk cId="3466376324" sldId="291"/>
            <ac:picMk id="8" creationId="{A3B4E857-5939-52D6-A923-07B5C6A45EB1}"/>
          </ac:picMkLst>
        </pc:picChg>
        <pc:picChg chg="add del mod">
          <ac:chgData name="FABIAN . Jaque Villalobos" userId="b3fea50b-1860-4c92-ace9-8647b3304ba4" providerId="ADAL" clId="{5EA3B200-2303-42E0-8725-ED6A16A6B1A1}" dt="2024-11-16T22:15:05.617" v="964" actId="478"/>
          <ac:picMkLst>
            <pc:docMk/>
            <pc:sldMk cId="3466376324" sldId="291"/>
            <ac:picMk id="9" creationId="{E8970C19-2B12-20C3-3547-43FC93468193}"/>
          </ac:picMkLst>
        </pc:picChg>
        <pc:picChg chg="add mod">
          <ac:chgData name="FABIAN . Jaque Villalobos" userId="b3fea50b-1860-4c92-ace9-8647b3304ba4" providerId="ADAL" clId="{5EA3B200-2303-42E0-8725-ED6A16A6B1A1}" dt="2024-11-16T22:15:06.825" v="965"/>
          <ac:picMkLst>
            <pc:docMk/>
            <pc:sldMk cId="3466376324" sldId="291"/>
            <ac:picMk id="11" creationId="{B6633E1D-E1B1-D42A-8AA5-70BD3ED52452}"/>
          </ac:picMkLst>
        </pc:picChg>
      </pc:sldChg>
      <pc:sldChg chg="add del">
        <pc:chgData name="FABIAN . Jaque Villalobos" userId="b3fea50b-1860-4c92-ace9-8647b3304ba4" providerId="ADAL" clId="{5EA3B200-2303-42E0-8725-ED6A16A6B1A1}" dt="2024-11-16T20:52:26.824" v="264" actId="47"/>
        <pc:sldMkLst>
          <pc:docMk/>
          <pc:sldMk cId="3331168865" sldId="292"/>
        </pc:sldMkLst>
      </pc:sldChg>
      <pc:sldChg chg="del">
        <pc:chgData name="FABIAN . Jaque Villalobos" userId="b3fea50b-1860-4c92-ace9-8647b3304ba4" providerId="ADAL" clId="{5EA3B200-2303-42E0-8725-ED6A16A6B1A1}" dt="2024-11-16T20:50:45.511" v="258" actId="47"/>
        <pc:sldMkLst>
          <pc:docMk/>
          <pc:sldMk cId="911793307" sldId="293"/>
        </pc:sldMkLst>
      </pc:sldChg>
      <pc:sldChg chg="addSp delSp modSp mod setBg">
        <pc:chgData name="FABIAN . Jaque Villalobos" userId="b3fea50b-1860-4c92-ace9-8647b3304ba4" providerId="ADAL" clId="{5EA3B200-2303-42E0-8725-ED6A16A6B1A1}" dt="2024-11-16T22:13:34.740" v="943"/>
        <pc:sldMkLst>
          <pc:docMk/>
          <pc:sldMk cId="3827330783" sldId="295"/>
        </pc:sldMkLst>
        <pc:spChg chg="mod">
          <ac:chgData name="FABIAN . Jaque Villalobos" userId="b3fea50b-1860-4c92-ace9-8647b3304ba4" providerId="ADAL" clId="{5EA3B200-2303-42E0-8725-ED6A16A6B1A1}" dt="2024-11-16T22:05:57.729" v="904"/>
          <ac:spMkLst>
            <pc:docMk/>
            <pc:sldMk cId="3827330783" sldId="295"/>
            <ac:spMk id="2" creationId="{A3677D10-65E4-95EA-F171-3B249836C099}"/>
          </ac:spMkLst>
        </pc:spChg>
        <pc:spChg chg="del mod">
          <ac:chgData name="FABIAN . Jaque Villalobos" userId="b3fea50b-1860-4c92-ace9-8647b3304ba4" providerId="ADAL" clId="{5EA3B200-2303-42E0-8725-ED6A16A6B1A1}" dt="2024-11-16T20:56:45.050" v="304" actId="478"/>
          <ac:spMkLst>
            <pc:docMk/>
            <pc:sldMk cId="3827330783" sldId="295"/>
            <ac:spMk id="3" creationId="{9D3225D5-1E30-3D30-199D-EC95DD2D50C7}"/>
          </ac:spMkLst>
        </pc:spChg>
        <pc:spChg chg="add del mod">
          <ac:chgData name="FABIAN . Jaque Villalobos" userId="b3fea50b-1860-4c92-ace9-8647b3304ba4" providerId="ADAL" clId="{5EA3B200-2303-42E0-8725-ED6A16A6B1A1}" dt="2024-11-16T20:57:20.011" v="309" actId="478"/>
          <ac:spMkLst>
            <pc:docMk/>
            <pc:sldMk cId="3827330783" sldId="295"/>
            <ac:spMk id="7" creationId="{A61A87B1-E478-9180-0F66-EDEABF69787F}"/>
          </ac:spMkLst>
        </pc:spChg>
        <pc:spChg chg="add mod">
          <ac:chgData name="FABIAN . Jaque Villalobos" userId="b3fea50b-1860-4c92-ace9-8647b3304ba4" providerId="ADAL" clId="{5EA3B200-2303-42E0-8725-ED6A16A6B1A1}" dt="2024-11-16T20:57:27.959" v="318" actId="20577"/>
          <ac:spMkLst>
            <pc:docMk/>
            <pc:sldMk cId="3827330783" sldId="295"/>
            <ac:spMk id="8" creationId="{EF4C151F-010A-F129-849A-8B3FB443200F}"/>
          </ac:spMkLst>
        </pc:spChg>
        <pc:spChg chg="add mod">
          <ac:chgData name="FABIAN . Jaque Villalobos" userId="b3fea50b-1860-4c92-ace9-8647b3304ba4" providerId="ADAL" clId="{5EA3B200-2303-42E0-8725-ED6A16A6B1A1}" dt="2024-11-16T22:05:59.976" v="905"/>
          <ac:spMkLst>
            <pc:docMk/>
            <pc:sldMk cId="3827330783" sldId="295"/>
            <ac:spMk id="10" creationId="{8A2D8CB7-EEEF-F7A4-35F8-49A48F66D523}"/>
          </ac:spMkLst>
        </pc:spChg>
        <pc:spChg chg="add mod">
          <ac:chgData name="FABIAN . Jaque Villalobos" userId="b3fea50b-1860-4c92-ace9-8647b3304ba4" providerId="ADAL" clId="{5EA3B200-2303-42E0-8725-ED6A16A6B1A1}" dt="2024-11-16T22:06:02.544" v="906"/>
          <ac:spMkLst>
            <pc:docMk/>
            <pc:sldMk cId="3827330783" sldId="295"/>
            <ac:spMk id="12" creationId="{170A7FC2-CEAB-8065-643E-75E48DD8FB3C}"/>
          </ac:spMkLst>
        </pc:spChg>
        <pc:picChg chg="add del mod">
          <ac:chgData name="FABIAN . Jaque Villalobos" userId="b3fea50b-1860-4c92-ace9-8647b3304ba4" providerId="ADAL" clId="{5EA3B200-2303-42E0-8725-ED6A16A6B1A1}" dt="2024-11-16T22:13:33.776" v="942" actId="478"/>
          <ac:picMkLst>
            <pc:docMk/>
            <pc:sldMk cId="3827330783" sldId="295"/>
            <ac:picMk id="3" creationId="{A370660F-D342-40EA-0063-A93895CE30BE}"/>
          </ac:picMkLst>
        </pc:picChg>
        <pc:picChg chg="add mod ord">
          <ac:chgData name="FABIAN . Jaque Villalobos" userId="b3fea50b-1860-4c92-ace9-8647b3304ba4" providerId="ADAL" clId="{5EA3B200-2303-42E0-8725-ED6A16A6B1A1}" dt="2024-11-16T20:55:53.963" v="302" actId="167"/>
          <ac:picMkLst>
            <pc:docMk/>
            <pc:sldMk cId="3827330783" sldId="295"/>
            <ac:picMk id="4" creationId="{968A17B1-60FA-80F4-0BE3-55305CAC2747}"/>
          </ac:picMkLst>
        </pc:picChg>
        <pc:picChg chg="del">
          <ac:chgData name="FABIAN . Jaque Villalobos" userId="b3fea50b-1860-4c92-ace9-8647b3304ba4" providerId="ADAL" clId="{5EA3B200-2303-42E0-8725-ED6A16A6B1A1}" dt="2024-11-16T21:03:27.188" v="365" actId="478"/>
          <ac:picMkLst>
            <pc:docMk/>
            <pc:sldMk cId="3827330783" sldId="295"/>
            <ac:picMk id="6" creationId="{2126A3C9-29E9-2876-D65A-0E6402CE3477}"/>
          </ac:picMkLst>
        </pc:picChg>
        <pc:picChg chg="add mod">
          <ac:chgData name="FABIAN . Jaque Villalobos" userId="b3fea50b-1860-4c92-ace9-8647b3304ba4" providerId="ADAL" clId="{5EA3B200-2303-42E0-8725-ED6A16A6B1A1}" dt="2024-11-16T22:13:34.740" v="943"/>
          <ac:picMkLst>
            <pc:docMk/>
            <pc:sldMk cId="3827330783" sldId="295"/>
            <ac:picMk id="6" creationId="{75D88B53-AEF1-E6DE-3807-6A9818101F5A}"/>
          </ac:picMkLst>
        </pc:picChg>
        <pc:picChg chg="del mod">
          <ac:chgData name="FABIAN . Jaque Villalobos" userId="b3fea50b-1860-4c92-ace9-8647b3304ba4" providerId="ADAL" clId="{5EA3B200-2303-42E0-8725-ED6A16A6B1A1}" dt="2024-11-16T20:55:45.550" v="299" actId="478"/>
          <ac:picMkLst>
            <pc:docMk/>
            <pc:sldMk cId="3827330783" sldId="295"/>
            <ac:picMk id="9" creationId="{0E462A16-5F26-2957-5BF9-F128B44E6A5A}"/>
          </ac:picMkLst>
        </pc:picChg>
        <pc:picChg chg="mod">
          <ac:chgData name="FABIAN . Jaque Villalobos" userId="b3fea50b-1860-4c92-ace9-8647b3304ba4" providerId="ADAL" clId="{5EA3B200-2303-42E0-8725-ED6A16A6B1A1}" dt="2024-11-16T20:27:56.021" v="58" actId="1076"/>
          <ac:picMkLst>
            <pc:docMk/>
            <pc:sldMk cId="3827330783" sldId="295"/>
            <ac:picMk id="11" creationId="{FB0B165C-6DBA-C941-B930-DB1AC301DF1E}"/>
          </ac:picMkLst>
        </pc:picChg>
      </pc:sldChg>
      <pc:sldChg chg="addSp delSp modSp mod">
        <pc:chgData name="FABIAN . Jaque Villalobos" userId="b3fea50b-1860-4c92-ace9-8647b3304ba4" providerId="ADAL" clId="{5EA3B200-2303-42E0-8725-ED6A16A6B1A1}" dt="2024-11-19T00:31:36.809" v="1562" actId="14861"/>
        <pc:sldMkLst>
          <pc:docMk/>
          <pc:sldMk cId="1892132194" sldId="297"/>
        </pc:sldMkLst>
        <pc:spChg chg="mod">
          <ac:chgData name="FABIAN . Jaque Villalobos" userId="b3fea50b-1860-4c92-ace9-8647b3304ba4" providerId="ADAL" clId="{5EA3B200-2303-42E0-8725-ED6A16A6B1A1}" dt="2024-11-16T21:14:34.503" v="399" actId="1076"/>
          <ac:spMkLst>
            <pc:docMk/>
            <pc:sldMk cId="1892132194" sldId="297"/>
            <ac:spMk id="5" creationId="{69B4FA92-00D2-C575-8F9E-A4C42D85B8D9}"/>
          </ac:spMkLst>
        </pc:spChg>
        <pc:spChg chg="mod">
          <ac:chgData name="FABIAN . Jaque Villalobos" userId="b3fea50b-1860-4c92-ace9-8647b3304ba4" providerId="ADAL" clId="{5EA3B200-2303-42E0-8725-ED6A16A6B1A1}" dt="2024-11-16T21:14:34.503" v="399" actId="1076"/>
          <ac:spMkLst>
            <pc:docMk/>
            <pc:sldMk cId="1892132194" sldId="297"/>
            <ac:spMk id="7" creationId="{556CFBB4-E5D5-3EAA-9964-75488BAA87A8}"/>
          </ac:spMkLst>
        </pc:spChg>
        <pc:spChg chg="mod">
          <ac:chgData name="FABIAN . Jaque Villalobos" userId="b3fea50b-1860-4c92-ace9-8647b3304ba4" providerId="ADAL" clId="{5EA3B200-2303-42E0-8725-ED6A16A6B1A1}" dt="2024-11-16T21:14:34.503" v="399" actId="1076"/>
          <ac:spMkLst>
            <pc:docMk/>
            <pc:sldMk cId="1892132194" sldId="297"/>
            <ac:spMk id="8" creationId="{792FA06A-C449-EEA0-2E9E-B74779223BAC}"/>
          </ac:spMkLst>
        </pc:spChg>
        <pc:spChg chg="mod">
          <ac:chgData name="FABIAN . Jaque Villalobos" userId="b3fea50b-1860-4c92-ace9-8647b3304ba4" providerId="ADAL" clId="{5EA3B200-2303-42E0-8725-ED6A16A6B1A1}" dt="2024-11-16T21:14:34.503" v="399" actId="1076"/>
          <ac:spMkLst>
            <pc:docMk/>
            <pc:sldMk cId="1892132194" sldId="297"/>
            <ac:spMk id="9" creationId="{CAE1E3A6-EFB4-2A19-E547-0C68833D90E4}"/>
          </ac:spMkLst>
        </pc:spChg>
        <pc:spChg chg="mod">
          <ac:chgData name="FABIAN . Jaque Villalobos" userId="b3fea50b-1860-4c92-ace9-8647b3304ba4" providerId="ADAL" clId="{5EA3B200-2303-42E0-8725-ED6A16A6B1A1}" dt="2024-11-19T00:31:31.731" v="1561" actId="14861"/>
          <ac:spMkLst>
            <pc:docMk/>
            <pc:sldMk cId="1892132194" sldId="297"/>
            <ac:spMk id="10" creationId="{12C3981A-9F43-1DCE-6EC6-1A393C88832B}"/>
          </ac:spMkLst>
        </pc:spChg>
        <pc:spChg chg="mod">
          <ac:chgData name="FABIAN . Jaque Villalobos" userId="b3fea50b-1860-4c92-ace9-8647b3304ba4" providerId="ADAL" clId="{5EA3B200-2303-42E0-8725-ED6A16A6B1A1}" dt="2024-11-19T00:31:36.809" v="1562" actId="14861"/>
          <ac:spMkLst>
            <pc:docMk/>
            <pc:sldMk cId="1892132194" sldId="297"/>
            <ac:spMk id="11" creationId="{119C94C8-B39D-2499-0D28-68B59C7900AD}"/>
          </ac:spMkLst>
        </pc:spChg>
        <pc:spChg chg="mod">
          <ac:chgData name="FABIAN . Jaque Villalobos" userId="b3fea50b-1860-4c92-ace9-8647b3304ba4" providerId="ADAL" clId="{5EA3B200-2303-42E0-8725-ED6A16A6B1A1}" dt="2024-11-16T22:06:40.389" v="912"/>
          <ac:spMkLst>
            <pc:docMk/>
            <pc:sldMk cId="1892132194" sldId="297"/>
            <ac:spMk id="12" creationId="{C930FFBF-8746-7F1B-4CA6-5B4BD113FCE4}"/>
          </ac:spMkLst>
        </pc:spChg>
        <pc:spChg chg="mod">
          <ac:chgData name="FABIAN . Jaque Villalobos" userId="b3fea50b-1860-4c92-ace9-8647b3304ba4" providerId="ADAL" clId="{5EA3B200-2303-42E0-8725-ED6A16A6B1A1}" dt="2024-11-16T22:06:42.387" v="913"/>
          <ac:spMkLst>
            <pc:docMk/>
            <pc:sldMk cId="1892132194" sldId="297"/>
            <ac:spMk id="13" creationId="{8CF703A1-139B-9142-3644-208D14B31DA4}"/>
          </ac:spMkLst>
        </pc:spChg>
        <pc:spChg chg="mod">
          <ac:chgData name="FABIAN . Jaque Villalobos" userId="b3fea50b-1860-4c92-ace9-8647b3304ba4" providerId="ADAL" clId="{5EA3B200-2303-42E0-8725-ED6A16A6B1A1}" dt="2024-11-16T22:06:44.583" v="914"/>
          <ac:spMkLst>
            <pc:docMk/>
            <pc:sldMk cId="1892132194" sldId="297"/>
            <ac:spMk id="14" creationId="{FAA48B4D-FE49-4867-C97C-9CEE044EAC18}"/>
          </ac:spMkLst>
        </pc:spChg>
        <pc:spChg chg="mod">
          <ac:chgData name="FABIAN . Jaque Villalobos" userId="b3fea50b-1860-4c92-ace9-8647b3304ba4" providerId="ADAL" clId="{5EA3B200-2303-42E0-8725-ED6A16A6B1A1}" dt="2024-11-16T21:07:55.522" v="395"/>
          <ac:spMkLst>
            <pc:docMk/>
            <pc:sldMk cId="1892132194" sldId="297"/>
            <ac:spMk id="16" creationId="{F7662B28-E791-536F-F9B2-2DF586D10B39}"/>
          </ac:spMkLst>
        </pc:spChg>
        <pc:spChg chg="del">
          <ac:chgData name="FABIAN . Jaque Villalobos" userId="b3fea50b-1860-4c92-ace9-8647b3304ba4" providerId="ADAL" clId="{5EA3B200-2303-42E0-8725-ED6A16A6B1A1}" dt="2024-11-16T20:37:54.177" v="95" actId="478"/>
          <ac:spMkLst>
            <pc:docMk/>
            <pc:sldMk cId="1892132194" sldId="297"/>
            <ac:spMk id="25" creationId="{2AA29D64-1C89-BFC5-E2B9-5042E05D400B}"/>
          </ac:spMkLst>
        </pc:spChg>
        <pc:picChg chg="add mod">
          <ac:chgData name="FABIAN . Jaque Villalobos" userId="b3fea50b-1860-4c92-ace9-8647b3304ba4" providerId="ADAL" clId="{5EA3B200-2303-42E0-8725-ED6A16A6B1A1}" dt="2024-11-16T22:13:19.372" v="937"/>
          <ac:picMkLst>
            <pc:docMk/>
            <pc:sldMk cId="1892132194" sldId="297"/>
            <ac:picMk id="2" creationId="{A9B4DE29-2E00-3D8B-39B0-4069F4BC8C4F}"/>
          </ac:picMkLst>
        </pc:picChg>
        <pc:picChg chg="mod">
          <ac:chgData name="FABIAN . Jaque Villalobos" userId="b3fea50b-1860-4c92-ace9-8647b3304ba4" providerId="ADAL" clId="{5EA3B200-2303-42E0-8725-ED6A16A6B1A1}" dt="2024-11-16T20:42:58.512" v="197" actId="1076"/>
          <ac:picMkLst>
            <pc:docMk/>
            <pc:sldMk cId="1892132194" sldId="297"/>
            <ac:picMk id="2" creationId="{FBB34F14-3D49-33CC-2920-AD3014D1DB37}"/>
          </ac:picMkLst>
        </pc:picChg>
        <pc:picChg chg="add mod ord">
          <ac:chgData name="FABIAN . Jaque Villalobos" userId="b3fea50b-1860-4c92-ace9-8647b3304ba4" providerId="ADAL" clId="{5EA3B200-2303-42E0-8725-ED6A16A6B1A1}" dt="2024-11-16T20:37:46.315" v="94" actId="1076"/>
          <ac:picMkLst>
            <pc:docMk/>
            <pc:sldMk cId="1892132194" sldId="297"/>
            <ac:picMk id="3" creationId="{270227D8-98E2-59EC-2FE9-B41371DC5576}"/>
          </ac:picMkLst>
        </pc:picChg>
        <pc:picChg chg="add mod">
          <ac:chgData name="FABIAN . Jaque Villalobos" userId="b3fea50b-1860-4c92-ace9-8647b3304ba4" providerId="ADAL" clId="{5EA3B200-2303-42E0-8725-ED6A16A6B1A1}" dt="2024-11-16T22:13:23.383" v="939"/>
          <ac:picMkLst>
            <pc:docMk/>
            <pc:sldMk cId="1892132194" sldId="297"/>
            <ac:picMk id="3" creationId="{3C309F4A-2395-8D60-E29F-A94120B3B2FD}"/>
          </ac:picMkLst>
        </pc:picChg>
        <pc:picChg chg="del">
          <ac:chgData name="FABIAN . Jaque Villalobos" userId="b3fea50b-1860-4c92-ace9-8647b3304ba4" providerId="ADAL" clId="{5EA3B200-2303-42E0-8725-ED6A16A6B1A1}" dt="2024-11-16T22:13:22.262" v="938" actId="478"/>
          <ac:picMkLst>
            <pc:docMk/>
            <pc:sldMk cId="1892132194" sldId="297"/>
            <ac:picMk id="17" creationId="{AA2642F2-32F5-C788-7E2C-C67B27A87B13}"/>
          </ac:picMkLst>
        </pc:picChg>
        <pc:picChg chg="add del">
          <ac:chgData name="FABIAN . Jaque Villalobos" userId="b3fea50b-1860-4c92-ace9-8647b3304ba4" providerId="ADAL" clId="{5EA3B200-2303-42E0-8725-ED6A16A6B1A1}" dt="2024-11-16T20:28:19.278" v="60" actId="478"/>
          <ac:picMkLst>
            <pc:docMk/>
            <pc:sldMk cId="1892132194" sldId="297"/>
            <ac:picMk id="21" creationId="{560C2CC4-906B-3BB6-3CBA-1ED9FF610678}"/>
          </ac:picMkLst>
        </pc:picChg>
      </pc:sldChg>
      <pc:sldChg chg="addSp delSp modSp del mod">
        <pc:chgData name="FABIAN . Jaque Villalobos" userId="b3fea50b-1860-4c92-ace9-8647b3304ba4" providerId="ADAL" clId="{5EA3B200-2303-42E0-8725-ED6A16A6B1A1}" dt="2024-11-19T14:20:23.406" v="1672" actId="47"/>
        <pc:sldMkLst>
          <pc:docMk/>
          <pc:sldMk cId="2620219545" sldId="298"/>
        </pc:sldMkLst>
        <pc:spChg chg="add mod">
          <ac:chgData name="FABIAN . Jaque Villalobos" userId="b3fea50b-1860-4c92-ace9-8647b3304ba4" providerId="ADAL" clId="{5EA3B200-2303-42E0-8725-ED6A16A6B1A1}" dt="2024-11-16T21:05:37.799" v="382"/>
          <ac:spMkLst>
            <pc:docMk/>
            <pc:sldMk cId="2620219545" sldId="298"/>
            <ac:spMk id="4" creationId="{101BD6A0-2618-59FB-9643-64A5287EBC4D}"/>
          </ac:spMkLst>
        </pc:spChg>
        <pc:spChg chg="del mod">
          <ac:chgData name="FABIAN . Jaque Villalobos" userId="b3fea50b-1860-4c92-ace9-8647b3304ba4" providerId="ADAL" clId="{5EA3B200-2303-42E0-8725-ED6A16A6B1A1}" dt="2024-11-16T21:04:23.917" v="374" actId="478"/>
          <ac:spMkLst>
            <pc:docMk/>
            <pc:sldMk cId="2620219545" sldId="298"/>
            <ac:spMk id="7" creationId="{F41344B4-07AB-A875-DFD9-72EA93A85F2E}"/>
          </ac:spMkLst>
        </pc:spChg>
        <pc:spChg chg="mod">
          <ac:chgData name="FABIAN . Jaque Villalobos" userId="b3fea50b-1860-4c92-ace9-8647b3304ba4" providerId="ADAL" clId="{5EA3B200-2303-42E0-8725-ED6A16A6B1A1}" dt="2024-11-16T22:05:41.377" v="902"/>
          <ac:spMkLst>
            <pc:docMk/>
            <pc:sldMk cId="2620219545" sldId="298"/>
            <ac:spMk id="8" creationId="{AC67F414-8845-D07E-0F6C-A347222B6334}"/>
          </ac:spMkLst>
        </pc:spChg>
        <pc:picChg chg="del">
          <ac:chgData name="FABIAN . Jaque Villalobos" userId="b3fea50b-1860-4c92-ace9-8647b3304ba4" providerId="ADAL" clId="{5EA3B200-2303-42E0-8725-ED6A16A6B1A1}" dt="2024-11-16T20:59:15.693" v="333" actId="478"/>
          <ac:picMkLst>
            <pc:docMk/>
            <pc:sldMk cId="2620219545" sldId="298"/>
            <ac:picMk id="4" creationId="{E36D03F4-DD42-8686-558D-CB7F2F07E4F1}"/>
          </ac:picMkLst>
        </pc:picChg>
        <pc:picChg chg="add mod ord">
          <ac:chgData name="FABIAN . Jaque Villalobos" userId="b3fea50b-1860-4c92-ace9-8647b3304ba4" providerId="ADAL" clId="{5EA3B200-2303-42E0-8725-ED6A16A6B1A1}" dt="2024-11-16T20:59:19.279" v="335" actId="167"/>
          <ac:picMkLst>
            <pc:docMk/>
            <pc:sldMk cId="2620219545" sldId="298"/>
            <ac:picMk id="5" creationId="{66EB80FE-0907-76A8-0D21-45D5E6393669}"/>
          </ac:picMkLst>
        </pc:picChg>
        <pc:picChg chg="add del mod">
          <ac:chgData name="FABIAN . Jaque Villalobos" userId="b3fea50b-1860-4c92-ace9-8647b3304ba4" providerId="ADAL" clId="{5EA3B200-2303-42E0-8725-ED6A16A6B1A1}" dt="2024-11-16T22:13:57.623" v="946" actId="478"/>
          <ac:picMkLst>
            <pc:docMk/>
            <pc:sldMk cId="2620219545" sldId="298"/>
            <ac:picMk id="6" creationId="{12328DCC-685B-B107-1E07-4232848AEF54}"/>
          </ac:picMkLst>
        </pc:picChg>
        <pc:picChg chg="add mod">
          <ac:chgData name="FABIAN . Jaque Villalobos" userId="b3fea50b-1860-4c92-ace9-8647b3304ba4" providerId="ADAL" clId="{5EA3B200-2303-42E0-8725-ED6A16A6B1A1}" dt="2024-11-16T22:13:58.814" v="947"/>
          <ac:picMkLst>
            <pc:docMk/>
            <pc:sldMk cId="2620219545" sldId="298"/>
            <ac:picMk id="7" creationId="{0EFEBB18-DEA8-8ED0-F442-2C930CF962F8}"/>
          </ac:picMkLst>
        </pc:picChg>
        <pc:picChg chg="del">
          <ac:chgData name="FABIAN . Jaque Villalobos" userId="b3fea50b-1860-4c92-ace9-8647b3304ba4" providerId="ADAL" clId="{5EA3B200-2303-42E0-8725-ED6A16A6B1A1}" dt="2024-11-16T20:34:12.986" v="77" actId="478"/>
          <ac:picMkLst>
            <pc:docMk/>
            <pc:sldMk cId="2620219545" sldId="298"/>
            <ac:picMk id="9" creationId="{CE50FA70-9844-4859-BA76-BCBF4ADB48F1}"/>
          </ac:picMkLst>
        </pc:picChg>
        <pc:picChg chg="del">
          <ac:chgData name="FABIAN . Jaque Villalobos" userId="b3fea50b-1860-4c92-ace9-8647b3304ba4" providerId="ADAL" clId="{5EA3B200-2303-42E0-8725-ED6A16A6B1A1}" dt="2024-11-16T21:05:45.903" v="383" actId="478"/>
          <ac:picMkLst>
            <pc:docMk/>
            <pc:sldMk cId="2620219545" sldId="298"/>
            <ac:picMk id="10" creationId="{DCA97701-D724-587F-1409-13FA019F7235}"/>
          </ac:picMkLst>
        </pc:picChg>
      </pc:sldChg>
      <pc:sldChg chg="setBg">
        <pc:chgData name="FABIAN . Jaque Villalobos" userId="b3fea50b-1860-4c92-ace9-8647b3304ba4" providerId="ADAL" clId="{5EA3B200-2303-42E0-8725-ED6A16A6B1A1}" dt="2024-11-16T20:33:53.099" v="71"/>
        <pc:sldMkLst>
          <pc:docMk/>
          <pc:sldMk cId="58613226" sldId="299"/>
        </pc:sldMkLst>
      </pc:sldChg>
      <pc:sldChg chg="modSp add mod">
        <pc:chgData name="FABIAN . Jaque Villalobos" userId="b3fea50b-1860-4c92-ace9-8647b3304ba4" providerId="ADAL" clId="{5EA3B200-2303-42E0-8725-ED6A16A6B1A1}" dt="2024-11-19T14:57:00.142" v="1716" actId="1076"/>
        <pc:sldMkLst>
          <pc:docMk/>
          <pc:sldMk cId="193594375" sldId="299"/>
        </pc:sldMkLst>
        <pc:spChg chg="mod">
          <ac:chgData name="FABIAN . Jaque Villalobos" userId="b3fea50b-1860-4c92-ace9-8647b3304ba4" providerId="ADAL" clId="{5EA3B200-2303-42E0-8725-ED6A16A6B1A1}" dt="2024-11-19T14:57:00.142" v="1716" actId="1076"/>
          <ac:spMkLst>
            <pc:docMk/>
            <pc:sldMk cId="193594375" sldId="299"/>
            <ac:spMk id="3" creationId="{DA8B0C13-9881-411C-07B0-73B8D2CDCDAF}"/>
          </ac:spMkLst>
        </pc:spChg>
        <pc:picChg chg="mod">
          <ac:chgData name="FABIAN . Jaque Villalobos" userId="b3fea50b-1860-4c92-ace9-8647b3304ba4" providerId="ADAL" clId="{5EA3B200-2303-42E0-8725-ED6A16A6B1A1}" dt="2024-11-19T14:56:57.239" v="1715" actId="1076"/>
          <ac:picMkLst>
            <pc:docMk/>
            <pc:sldMk cId="193594375" sldId="299"/>
            <ac:picMk id="6" creationId="{E1837C80-24A9-4967-065E-0728A475CE38}"/>
          </ac:picMkLst>
        </pc:picChg>
      </pc:sldChg>
      <pc:sldChg chg="addSp delSp modSp mod ord">
        <pc:chgData name="FABIAN . Jaque Villalobos" userId="b3fea50b-1860-4c92-ace9-8647b3304ba4" providerId="ADAL" clId="{5EA3B200-2303-42E0-8725-ED6A16A6B1A1}" dt="2024-11-19T16:06:20.514" v="2474"/>
        <pc:sldMkLst>
          <pc:docMk/>
          <pc:sldMk cId="1312394658" sldId="300"/>
        </pc:sldMkLst>
        <pc:picChg chg="add mod">
          <ac:chgData name="FABIAN . Jaque Villalobos" userId="b3fea50b-1860-4c92-ace9-8647b3304ba4" providerId="ADAL" clId="{5EA3B200-2303-42E0-8725-ED6A16A6B1A1}" dt="2024-11-16T22:14:33.595" v="957"/>
          <ac:picMkLst>
            <pc:docMk/>
            <pc:sldMk cId="1312394658" sldId="300"/>
            <ac:picMk id="2" creationId="{C22AFFBC-24B4-E12D-D1F0-7F5F595E1114}"/>
          </ac:picMkLst>
        </pc:picChg>
        <pc:picChg chg="add del mod">
          <ac:chgData name="FABIAN . Jaque Villalobos" userId="b3fea50b-1860-4c92-ace9-8647b3304ba4" providerId="ADAL" clId="{5EA3B200-2303-42E0-8725-ED6A16A6B1A1}" dt="2024-11-19T16:05:44.129" v="2466" actId="478"/>
          <ac:picMkLst>
            <pc:docMk/>
            <pc:sldMk cId="1312394658" sldId="300"/>
            <ac:picMk id="9" creationId="{CCB7791B-F283-1022-E21C-73ABED2136B7}"/>
          </ac:picMkLst>
        </pc:picChg>
        <pc:picChg chg="del">
          <ac:chgData name="FABIAN . Jaque Villalobos" userId="b3fea50b-1860-4c92-ace9-8647b3304ba4" providerId="ADAL" clId="{5EA3B200-2303-42E0-8725-ED6A16A6B1A1}" dt="2024-11-16T22:14:32.616" v="956" actId="478"/>
          <ac:picMkLst>
            <pc:docMk/>
            <pc:sldMk cId="1312394658" sldId="300"/>
            <ac:picMk id="12" creationId="{4148755D-B46C-581E-8E30-B9CCDD048410}"/>
          </ac:picMkLst>
        </pc:picChg>
        <pc:picChg chg="add mod">
          <ac:chgData name="FABIAN . Jaque Villalobos" userId="b3fea50b-1860-4c92-ace9-8647b3304ba4" providerId="ADAL" clId="{5EA3B200-2303-42E0-8725-ED6A16A6B1A1}" dt="2024-11-19T15:56:09.156" v="2338" actId="1076"/>
          <ac:picMkLst>
            <pc:docMk/>
            <pc:sldMk cId="1312394658" sldId="300"/>
            <ac:picMk id="4098" creationId="{FFB7664E-70C4-646B-55F2-22B45AB11158}"/>
          </ac:picMkLst>
        </pc:picChg>
      </pc:sldChg>
      <pc:sldChg chg="delSp modSp mod">
        <pc:chgData name="FABIAN . Jaque Villalobos" userId="b3fea50b-1860-4c92-ace9-8647b3304ba4" providerId="ADAL" clId="{5EA3B200-2303-42E0-8725-ED6A16A6B1A1}" dt="2024-11-19T15:18:06.558" v="2087"/>
        <pc:sldMkLst>
          <pc:docMk/>
          <pc:sldMk cId="2301688070" sldId="301"/>
        </pc:sldMkLst>
        <pc:spChg chg="del mod">
          <ac:chgData name="FABIAN . Jaque Villalobos" userId="b3fea50b-1860-4c92-ace9-8647b3304ba4" providerId="ADAL" clId="{5EA3B200-2303-42E0-8725-ED6A16A6B1A1}" dt="2024-11-19T15:18:06.558" v="2087"/>
          <ac:spMkLst>
            <pc:docMk/>
            <pc:sldMk cId="2301688070" sldId="301"/>
            <ac:spMk id="12" creationId="{6A7F6A94-DA1B-3CA5-4726-D838980DC085}"/>
          </ac:spMkLst>
        </pc:spChg>
        <pc:picChg chg="mod">
          <ac:chgData name="FABIAN . Jaque Villalobos" userId="b3fea50b-1860-4c92-ace9-8647b3304ba4" providerId="ADAL" clId="{5EA3B200-2303-42E0-8725-ED6A16A6B1A1}" dt="2024-11-16T21:52:18.041" v="694" actId="1076"/>
          <ac:picMkLst>
            <pc:docMk/>
            <pc:sldMk cId="2301688070" sldId="301"/>
            <ac:picMk id="25" creationId="{E3BA4609-438D-649F-DD02-FF87A41263E9}"/>
          </ac:picMkLst>
        </pc:picChg>
        <pc:picChg chg="mod">
          <ac:chgData name="FABIAN . Jaque Villalobos" userId="b3fea50b-1860-4c92-ace9-8647b3304ba4" providerId="ADAL" clId="{5EA3B200-2303-42E0-8725-ED6A16A6B1A1}" dt="2024-11-16T21:52:19.082" v="695" actId="1076"/>
          <ac:picMkLst>
            <pc:docMk/>
            <pc:sldMk cId="2301688070" sldId="301"/>
            <ac:picMk id="29" creationId="{4B03A0D0-81FC-75A2-BDA9-F1AACFEBCC23}"/>
          </ac:picMkLst>
        </pc:picChg>
      </pc:sldChg>
      <pc:sldChg chg="addSp delSp modSp add mod ord">
        <pc:chgData name="FABIAN . Jaque Villalobos" userId="b3fea50b-1860-4c92-ace9-8647b3304ba4" providerId="ADAL" clId="{5EA3B200-2303-42E0-8725-ED6A16A6B1A1}" dt="2024-11-16T22:14:45.911" v="959"/>
        <pc:sldMkLst>
          <pc:docMk/>
          <pc:sldMk cId="2969370375" sldId="302"/>
        </pc:sldMkLst>
        <pc:picChg chg="add mod">
          <ac:chgData name="FABIAN . Jaque Villalobos" userId="b3fea50b-1860-4c92-ace9-8647b3304ba4" providerId="ADAL" clId="{5EA3B200-2303-42E0-8725-ED6A16A6B1A1}" dt="2024-11-16T22:04:32.233" v="885" actId="1076"/>
          <ac:picMkLst>
            <pc:docMk/>
            <pc:sldMk cId="2969370375" sldId="302"/>
            <ac:picMk id="2" creationId="{722C0CBB-DD0E-B320-D7FF-62CD1B03E432}"/>
          </ac:picMkLst>
        </pc:picChg>
        <pc:picChg chg="mod">
          <ac:chgData name="FABIAN . Jaque Villalobos" userId="b3fea50b-1860-4c92-ace9-8647b3304ba4" providerId="ADAL" clId="{5EA3B200-2303-42E0-8725-ED6A16A6B1A1}" dt="2024-11-16T22:04:32.233" v="885" actId="1076"/>
          <ac:picMkLst>
            <pc:docMk/>
            <pc:sldMk cId="2969370375" sldId="302"/>
            <ac:picMk id="3" creationId="{153E8B23-E58A-8074-DF17-C4E69EE14DC5}"/>
          </ac:picMkLst>
        </pc:picChg>
        <pc:picChg chg="del">
          <ac:chgData name="FABIAN . Jaque Villalobos" userId="b3fea50b-1860-4c92-ace9-8647b3304ba4" providerId="ADAL" clId="{5EA3B200-2303-42E0-8725-ED6A16A6B1A1}" dt="2024-11-16T21:59:57.526" v="784" actId="478"/>
          <ac:picMkLst>
            <pc:docMk/>
            <pc:sldMk cId="2969370375" sldId="302"/>
            <ac:picMk id="5" creationId="{A523090B-D72D-538A-2EE8-C9A9D37D93AF}"/>
          </ac:picMkLst>
        </pc:picChg>
        <pc:picChg chg="mod">
          <ac:chgData name="FABIAN . Jaque Villalobos" userId="b3fea50b-1860-4c92-ace9-8647b3304ba4" providerId="ADAL" clId="{5EA3B200-2303-42E0-8725-ED6A16A6B1A1}" dt="2024-11-16T22:04:32.233" v="885" actId="1076"/>
          <ac:picMkLst>
            <pc:docMk/>
            <pc:sldMk cId="2969370375" sldId="302"/>
            <ac:picMk id="6" creationId="{A071A8B2-FECA-18CE-73D5-B56094F7C5C6}"/>
          </ac:picMkLst>
        </pc:picChg>
        <pc:picChg chg="mod">
          <ac:chgData name="FABIAN . Jaque Villalobos" userId="b3fea50b-1860-4c92-ace9-8647b3304ba4" providerId="ADAL" clId="{5EA3B200-2303-42E0-8725-ED6A16A6B1A1}" dt="2024-11-16T22:04:32.233" v="885" actId="1076"/>
          <ac:picMkLst>
            <pc:docMk/>
            <pc:sldMk cId="2969370375" sldId="302"/>
            <ac:picMk id="7" creationId="{B19E38CA-40DF-84D0-3E4A-AF456014AE6E}"/>
          </ac:picMkLst>
        </pc:picChg>
        <pc:picChg chg="mod">
          <ac:chgData name="FABIAN . Jaque Villalobos" userId="b3fea50b-1860-4c92-ace9-8647b3304ba4" providerId="ADAL" clId="{5EA3B200-2303-42E0-8725-ED6A16A6B1A1}" dt="2024-11-16T22:04:32.233" v="885" actId="1076"/>
          <ac:picMkLst>
            <pc:docMk/>
            <pc:sldMk cId="2969370375" sldId="302"/>
            <ac:picMk id="8" creationId="{2E093474-F99E-BDF1-F050-F5649B512860}"/>
          </ac:picMkLst>
        </pc:picChg>
        <pc:picChg chg="del">
          <ac:chgData name="FABIAN . Jaque Villalobos" userId="b3fea50b-1860-4c92-ace9-8647b3304ba4" providerId="ADAL" clId="{5EA3B200-2303-42E0-8725-ED6A16A6B1A1}" dt="2024-11-16T21:59:59.087" v="786" actId="478"/>
          <ac:picMkLst>
            <pc:docMk/>
            <pc:sldMk cId="2969370375" sldId="302"/>
            <ac:picMk id="9" creationId="{AC027E0B-6725-76DC-1107-EACCAE8897D6}"/>
          </ac:picMkLst>
        </pc:picChg>
        <pc:picChg chg="mod">
          <ac:chgData name="FABIAN . Jaque Villalobos" userId="b3fea50b-1860-4c92-ace9-8647b3304ba4" providerId="ADAL" clId="{5EA3B200-2303-42E0-8725-ED6A16A6B1A1}" dt="2024-11-16T22:04:32.233" v="885" actId="1076"/>
          <ac:picMkLst>
            <pc:docMk/>
            <pc:sldMk cId="2969370375" sldId="302"/>
            <ac:picMk id="10" creationId="{555D5765-F694-0885-9A0D-D403B3334938}"/>
          </ac:picMkLst>
        </pc:picChg>
        <pc:picChg chg="del mod">
          <ac:chgData name="FABIAN . Jaque Villalobos" userId="b3fea50b-1860-4c92-ace9-8647b3304ba4" providerId="ADAL" clId="{5EA3B200-2303-42E0-8725-ED6A16A6B1A1}" dt="2024-11-16T22:00:52.671" v="819" actId="21"/>
          <ac:picMkLst>
            <pc:docMk/>
            <pc:sldMk cId="2969370375" sldId="302"/>
            <ac:picMk id="11" creationId="{2E9E44B9-A4C0-F310-6435-2E4610260268}"/>
          </ac:picMkLst>
        </pc:picChg>
        <pc:picChg chg="del">
          <ac:chgData name="FABIAN . Jaque Villalobos" userId="b3fea50b-1860-4c92-ace9-8647b3304ba4" providerId="ADAL" clId="{5EA3B200-2303-42E0-8725-ED6A16A6B1A1}" dt="2024-11-16T21:59:57.023" v="783" actId="478"/>
          <ac:picMkLst>
            <pc:docMk/>
            <pc:sldMk cId="2969370375" sldId="302"/>
            <ac:picMk id="12" creationId="{CE99DD94-3440-77EB-3317-0DC4DF2C3883}"/>
          </ac:picMkLst>
        </pc:picChg>
        <pc:picChg chg="del">
          <ac:chgData name="FABIAN . Jaque Villalobos" userId="b3fea50b-1860-4c92-ace9-8647b3304ba4" providerId="ADAL" clId="{5EA3B200-2303-42E0-8725-ED6A16A6B1A1}" dt="2024-11-16T21:59:58.344" v="785" actId="478"/>
          <ac:picMkLst>
            <pc:docMk/>
            <pc:sldMk cId="2969370375" sldId="302"/>
            <ac:picMk id="13" creationId="{0B9420D3-67A9-1574-363F-0E5328DFFFBF}"/>
          </ac:picMkLst>
        </pc:picChg>
        <pc:picChg chg="del">
          <ac:chgData name="FABIAN . Jaque Villalobos" userId="b3fea50b-1860-4c92-ace9-8647b3304ba4" providerId="ADAL" clId="{5EA3B200-2303-42E0-8725-ED6A16A6B1A1}" dt="2024-11-16T21:59:56.569" v="782" actId="478"/>
          <ac:picMkLst>
            <pc:docMk/>
            <pc:sldMk cId="2969370375" sldId="302"/>
            <ac:picMk id="14" creationId="{837F386C-C9E7-6C29-B00D-71FAD3F0C6C3}"/>
          </ac:picMkLst>
        </pc:picChg>
        <pc:picChg chg="del">
          <ac:chgData name="FABIAN . Jaque Villalobos" userId="b3fea50b-1860-4c92-ace9-8647b3304ba4" providerId="ADAL" clId="{5EA3B200-2303-42E0-8725-ED6A16A6B1A1}" dt="2024-11-16T22:14:44.849" v="958" actId="478"/>
          <ac:picMkLst>
            <pc:docMk/>
            <pc:sldMk cId="2969370375" sldId="302"/>
            <ac:picMk id="17" creationId="{99E9AC57-5DC5-37FE-7153-107FEBA8763B}"/>
          </ac:picMkLst>
        </pc:picChg>
        <pc:picChg chg="add mod">
          <ac:chgData name="FABIAN . Jaque Villalobos" userId="b3fea50b-1860-4c92-ace9-8647b3304ba4" providerId="ADAL" clId="{5EA3B200-2303-42E0-8725-ED6A16A6B1A1}" dt="2024-11-16T22:04:32.233" v="885" actId="1076"/>
          <ac:picMkLst>
            <pc:docMk/>
            <pc:sldMk cId="2969370375" sldId="302"/>
            <ac:picMk id="19" creationId="{2E9E44B9-A4C0-F310-6435-2E4610260268}"/>
          </ac:picMkLst>
        </pc:picChg>
        <pc:picChg chg="add mod">
          <ac:chgData name="FABIAN . Jaque Villalobos" userId="b3fea50b-1860-4c92-ace9-8647b3304ba4" providerId="ADAL" clId="{5EA3B200-2303-42E0-8725-ED6A16A6B1A1}" dt="2024-11-16T22:14:45.911" v="959"/>
          <ac:picMkLst>
            <pc:docMk/>
            <pc:sldMk cId="2969370375" sldId="302"/>
            <ac:picMk id="20" creationId="{E94405EB-EF7A-71EB-D7DC-9D350EC86329}"/>
          </ac:picMkLst>
        </pc:picChg>
      </pc:sldChg>
      <pc:sldChg chg="addSp delSp modSp mod modNotesTx">
        <pc:chgData name="FABIAN . Jaque Villalobos" userId="b3fea50b-1860-4c92-ace9-8647b3304ba4" providerId="ADAL" clId="{5EA3B200-2303-42E0-8725-ED6A16A6B1A1}" dt="2024-11-19T14:18:46.652" v="1671" actId="790"/>
        <pc:sldMkLst>
          <pc:docMk/>
          <pc:sldMk cId="2473543941" sldId="304"/>
        </pc:sldMkLst>
        <pc:spChg chg="del mod">
          <ac:chgData name="FABIAN . Jaque Villalobos" userId="b3fea50b-1860-4c92-ace9-8647b3304ba4" providerId="ADAL" clId="{5EA3B200-2303-42E0-8725-ED6A16A6B1A1}" dt="2024-11-19T00:27:29.545" v="1512" actId="478"/>
          <ac:spMkLst>
            <pc:docMk/>
            <pc:sldMk cId="2473543941" sldId="304"/>
            <ac:spMk id="2" creationId="{8F75FB1A-21D7-6930-B9D3-CEF79876CF6B}"/>
          </ac:spMkLst>
        </pc:spChg>
        <pc:spChg chg="mod">
          <ac:chgData name="FABIAN . Jaque Villalobos" userId="b3fea50b-1860-4c92-ace9-8647b3304ba4" providerId="ADAL" clId="{5EA3B200-2303-42E0-8725-ED6A16A6B1A1}" dt="2024-11-19T00:32:57.796" v="1566" actId="1076"/>
          <ac:spMkLst>
            <pc:docMk/>
            <pc:sldMk cId="2473543941" sldId="304"/>
            <ac:spMk id="7" creationId="{556CFBB4-E5D5-3EAA-9964-75488BAA87A8}"/>
          </ac:spMkLst>
        </pc:spChg>
        <pc:spChg chg="del mod">
          <ac:chgData name="FABIAN . Jaque Villalobos" userId="b3fea50b-1860-4c92-ace9-8647b3304ba4" providerId="ADAL" clId="{5EA3B200-2303-42E0-8725-ED6A16A6B1A1}" dt="2024-11-19T00:27:29.025" v="1511" actId="478"/>
          <ac:spMkLst>
            <pc:docMk/>
            <pc:sldMk cId="2473543941" sldId="304"/>
            <ac:spMk id="8" creationId="{792FA06A-C449-EEA0-2E9E-B74779223BAC}"/>
          </ac:spMkLst>
        </pc:spChg>
        <pc:spChg chg="mod">
          <ac:chgData name="FABIAN . Jaque Villalobos" userId="b3fea50b-1860-4c92-ace9-8647b3304ba4" providerId="ADAL" clId="{5EA3B200-2303-42E0-8725-ED6A16A6B1A1}" dt="2024-11-19T14:17:28.918" v="1669" actId="790"/>
          <ac:spMkLst>
            <pc:docMk/>
            <pc:sldMk cId="2473543941" sldId="304"/>
            <ac:spMk id="9" creationId="{CAE1E3A6-EFB4-2A19-E547-0C68833D90E4}"/>
          </ac:spMkLst>
        </pc:spChg>
        <pc:spChg chg="del mod">
          <ac:chgData name="FABIAN . Jaque Villalobos" userId="b3fea50b-1860-4c92-ace9-8647b3304ba4" providerId="ADAL" clId="{5EA3B200-2303-42E0-8725-ED6A16A6B1A1}" dt="2024-11-19T00:27:26.721" v="1510" actId="478"/>
          <ac:spMkLst>
            <pc:docMk/>
            <pc:sldMk cId="2473543941" sldId="304"/>
            <ac:spMk id="10" creationId="{12C3981A-9F43-1DCE-6EC6-1A393C88832B}"/>
          </ac:spMkLst>
        </pc:spChg>
        <pc:spChg chg="del mod">
          <ac:chgData name="FABIAN . Jaque Villalobos" userId="b3fea50b-1860-4c92-ace9-8647b3304ba4" providerId="ADAL" clId="{5EA3B200-2303-42E0-8725-ED6A16A6B1A1}" dt="2024-11-19T00:25:28.509" v="1423" actId="478"/>
          <ac:spMkLst>
            <pc:docMk/>
            <pc:sldMk cId="2473543941" sldId="304"/>
            <ac:spMk id="11" creationId="{119C94C8-B39D-2499-0D28-68B59C7900AD}"/>
          </ac:spMkLst>
        </pc:spChg>
        <pc:spChg chg="mod">
          <ac:chgData name="FABIAN . Jaque Villalobos" userId="b3fea50b-1860-4c92-ace9-8647b3304ba4" providerId="ADAL" clId="{5EA3B200-2303-42E0-8725-ED6A16A6B1A1}" dt="2024-11-19T00:32:57.796" v="1566" actId="1076"/>
          <ac:spMkLst>
            <pc:docMk/>
            <pc:sldMk cId="2473543941" sldId="304"/>
            <ac:spMk id="12" creationId="{C930FFBF-8746-7F1B-4CA6-5B4BD113FCE4}"/>
          </ac:spMkLst>
        </pc:spChg>
        <pc:spChg chg="del">
          <ac:chgData name="FABIAN . Jaque Villalobos" userId="b3fea50b-1860-4c92-ace9-8647b3304ba4" providerId="ADAL" clId="{5EA3B200-2303-42E0-8725-ED6A16A6B1A1}" dt="2024-11-19T00:27:32.324" v="1513" actId="478"/>
          <ac:spMkLst>
            <pc:docMk/>
            <pc:sldMk cId="2473543941" sldId="304"/>
            <ac:spMk id="13" creationId="{8CF703A1-139B-9142-3644-208D14B31DA4}"/>
          </ac:spMkLst>
        </pc:spChg>
        <pc:spChg chg="del">
          <ac:chgData name="FABIAN . Jaque Villalobos" userId="b3fea50b-1860-4c92-ace9-8647b3304ba4" providerId="ADAL" clId="{5EA3B200-2303-42E0-8725-ED6A16A6B1A1}" dt="2024-11-19T00:27:33.105" v="1514" actId="478"/>
          <ac:spMkLst>
            <pc:docMk/>
            <pc:sldMk cId="2473543941" sldId="304"/>
            <ac:spMk id="14" creationId="{FAA48B4D-FE49-4867-C97C-9CEE044EAC18}"/>
          </ac:spMkLst>
        </pc:spChg>
        <pc:spChg chg="mod">
          <ac:chgData name="FABIAN . Jaque Villalobos" userId="b3fea50b-1860-4c92-ace9-8647b3304ba4" providerId="ADAL" clId="{5EA3B200-2303-42E0-8725-ED6A16A6B1A1}" dt="2024-11-19T00:32:00.497" v="1563"/>
          <ac:spMkLst>
            <pc:docMk/>
            <pc:sldMk cId="2473543941" sldId="304"/>
            <ac:spMk id="16" creationId="{F7662B28-E791-536F-F9B2-2DF586D10B39}"/>
          </ac:spMkLst>
        </pc:spChg>
        <pc:spChg chg="add mod">
          <ac:chgData name="FABIAN . Jaque Villalobos" userId="b3fea50b-1860-4c92-ace9-8647b3304ba4" providerId="ADAL" clId="{5EA3B200-2303-42E0-8725-ED6A16A6B1A1}" dt="2024-11-19T00:33:09.568" v="1568" actId="1076"/>
          <ac:spMkLst>
            <pc:docMk/>
            <pc:sldMk cId="2473543941" sldId="304"/>
            <ac:spMk id="18" creationId="{F4B89B88-FF9E-9B30-CAFA-D9EEC3D29B63}"/>
          </ac:spMkLst>
        </pc:spChg>
        <pc:spChg chg="add mod">
          <ac:chgData name="FABIAN . Jaque Villalobos" userId="b3fea50b-1860-4c92-ace9-8647b3304ba4" providerId="ADAL" clId="{5EA3B200-2303-42E0-8725-ED6A16A6B1A1}" dt="2024-11-19T14:17:41.592" v="1670" actId="790"/>
          <ac:spMkLst>
            <pc:docMk/>
            <pc:sldMk cId="2473543941" sldId="304"/>
            <ac:spMk id="19" creationId="{9304CFF6-5083-8208-FC13-84B552ECC1D1}"/>
          </ac:spMkLst>
        </pc:spChg>
        <pc:spChg chg="add mod">
          <ac:chgData name="FABIAN . Jaque Villalobos" userId="b3fea50b-1860-4c92-ace9-8647b3304ba4" providerId="ADAL" clId="{5EA3B200-2303-42E0-8725-ED6A16A6B1A1}" dt="2024-11-19T00:33:09.568" v="1568" actId="1076"/>
          <ac:spMkLst>
            <pc:docMk/>
            <pc:sldMk cId="2473543941" sldId="304"/>
            <ac:spMk id="20" creationId="{A5BFC754-DBB3-1F89-E910-06AEF008EA91}"/>
          </ac:spMkLst>
        </pc:spChg>
        <pc:spChg chg="add mod">
          <ac:chgData name="FABIAN . Jaque Villalobos" userId="b3fea50b-1860-4c92-ace9-8647b3304ba4" providerId="ADAL" clId="{5EA3B200-2303-42E0-8725-ED6A16A6B1A1}" dt="2024-11-19T00:33:03.376" v="1567" actId="1076"/>
          <ac:spMkLst>
            <pc:docMk/>
            <pc:sldMk cId="2473543941" sldId="304"/>
            <ac:spMk id="21" creationId="{883B5CD2-4CCC-6116-1E9A-D806C8EFD051}"/>
          </ac:spMkLst>
        </pc:spChg>
        <pc:spChg chg="add mod">
          <ac:chgData name="FABIAN . Jaque Villalobos" userId="b3fea50b-1860-4c92-ace9-8647b3304ba4" providerId="ADAL" clId="{5EA3B200-2303-42E0-8725-ED6A16A6B1A1}" dt="2024-11-19T14:18:46.652" v="1671" actId="790"/>
          <ac:spMkLst>
            <pc:docMk/>
            <pc:sldMk cId="2473543941" sldId="304"/>
            <ac:spMk id="22" creationId="{622525D5-3BF0-A6E4-3E3D-0A1EA6279851}"/>
          </ac:spMkLst>
        </pc:spChg>
        <pc:spChg chg="add del mod">
          <ac:chgData name="FABIAN . Jaque Villalobos" userId="b3fea50b-1860-4c92-ace9-8647b3304ba4" providerId="ADAL" clId="{5EA3B200-2303-42E0-8725-ED6A16A6B1A1}" dt="2024-11-19T00:33:03.376" v="1567" actId="1076"/>
          <ac:spMkLst>
            <pc:docMk/>
            <pc:sldMk cId="2473543941" sldId="304"/>
            <ac:spMk id="23" creationId="{9F54572F-F1D5-24AE-6AB0-21EAA591C894}"/>
          </ac:spMkLst>
        </pc:spChg>
        <pc:spChg chg="add mod">
          <ac:chgData name="FABIAN . Jaque Villalobos" userId="b3fea50b-1860-4c92-ace9-8647b3304ba4" providerId="ADAL" clId="{5EA3B200-2303-42E0-8725-ED6A16A6B1A1}" dt="2024-11-19T00:27:43.648" v="1518"/>
          <ac:spMkLst>
            <pc:docMk/>
            <pc:sldMk cId="2473543941" sldId="304"/>
            <ac:spMk id="24" creationId="{B56948C2-9364-5524-F431-CE19A1816BBD}"/>
          </ac:spMkLst>
        </pc:spChg>
        <pc:spChg chg="add mod">
          <ac:chgData name="FABIAN . Jaque Villalobos" userId="b3fea50b-1860-4c92-ace9-8647b3304ba4" providerId="ADAL" clId="{5EA3B200-2303-42E0-8725-ED6A16A6B1A1}" dt="2024-11-19T00:27:43.648" v="1518"/>
          <ac:spMkLst>
            <pc:docMk/>
            <pc:sldMk cId="2473543941" sldId="304"/>
            <ac:spMk id="25" creationId="{4BD33008-1C78-685D-51FC-9A29FF5CE6CF}"/>
          </ac:spMkLst>
        </pc:spChg>
        <pc:spChg chg="add mod">
          <ac:chgData name="FABIAN . Jaque Villalobos" userId="b3fea50b-1860-4c92-ace9-8647b3304ba4" providerId="ADAL" clId="{5EA3B200-2303-42E0-8725-ED6A16A6B1A1}" dt="2024-11-19T00:27:43.648" v="1518"/>
          <ac:spMkLst>
            <pc:docMk/>
            <pc:sldMk cId="2473543941" sldId="304"/>
            <ac:spMk id="26" creationId="{7BC25F16-98D4-2F2E-F346-3FF9814FA948}"/>
          </ac:spMkLst>
        </pc:spChg>
        <pc:spChg chg="add del mod">
          <ac:chgData name="FABIAN . Jaque Villalobos" userId="b3fea50b-1860-4c92-ace9-8647b3304ba4" providerId="ADAL" clId="{5EA3B200-2303-42E0-8725-ED6A16A6B1A1}" dt="2024-11-19T00:28:16.185" v="1528" actId="478"/>
          <ac:spMkLst>
            <pc:docMk/>
            <pc:sldMk cId="2473543941" sldId="304"/>
            <ac:spMk id="27" creationId="{77EF12FB-B852-5037-4D60-8F8F194EA787}"/>
          </ac:spMkLst>
        </pc:spChg>
      </pc:sldChg>
      <pc:sldChg chg="addSp delSp modSp add del mod">
        <pc:chgData name="FABIAN . Jaque Villalobos" userId="b3fea50b-1860-4c92-ace9-8647b3304ba4" providerId="ADAL" clId="{5EA3B200-2303-42E0-8725-ED6A16A6B1A1}" dt="2024-11-19T16:46:09.459" v="2609" actId="47"/>
        <pc:sldMkLst>
          <pc:docMk/>
          <pc:sldMk cId="1472438650" sldId="305"/>
        </pc:sldMkLst>
        <pc:spChg chg="add del">
          <ac:chgData name="FABIAN . Jaque Villalobos" userId="b3fea50b-1860-4c92-ace9-8647b3304ba4" providerId="ADAL" clId="{5EA3B200-2303-42E0-8725-ED6A16A6B1A1}" dt="2024-11-19T15:19:28.115" v="2089" actId="22"/>
          <ac:spMkLst>
            <pc:docMk/>
            <pc:sldMk cId="1472438650" sldId="305"/>
            <ac:spMk id="12" creationId="{8C4E503D-D6D9-ED04-44CC-CFA6C31252BA}"/>
          </ac:spMkLst>
        </pc:spChg>
        <pc:spChg chg="del">
          <ac:chgData name="FABIAN . Jaque Villalobos" userId="b3fea50b-1860-4c92-ace9-8647b3304ba4" providerId="ADAL" clId="{5EA3B200-2303-42E0-8725-ED6A16A6B1A1}" dt="2024-11-19T15:52:17.838" v="2279" actId="478"/>
          <ac:spMkLst>
            <pc:docMk/>
            <pc:sldMk cId="1472438650" sldId="305"/>
            <ac:spMk id="13" creationId="{7255C023-B2BB-28F0-170A-7617FC3B4F42}"/>
          </ac:spMkLst>
        </pc:spChg>
        <pc:spChg chg="add del">
          <ac:chgData name="FABIAN . Jaque Villalobos" userId="b3fea50b-1860-4c92-ace9-8647b3304ba4" providerId="ADAL" clId="{5EA3B200-2303-42E0-8725-ED6A16A6B1A1}" dt="2024-11-19T15:23:25.953" v="2126" actId="22"/>
          <ac:spMkLst>
            <pc:docMk/>
            <pc:sldMk cId="1472438650" sldId="305"/>
            <ac:spMk id="15" creationId="{9BCDE881-D658-C976-FCC0-E8B15C459351}"/>
          </ac:spMkLst>
        </pc:spChg>
        <pc:spChg chg="add del">
          <ac:chgData name="FABIAN . Jaque Villalobos" userId="b3fea50b-1860-4c92-ace9-8647b3304ba4" providerId="ADAL" clId="{5EA3B200-2303-42E0-8725-ED6A16A6B1A1}" dt="2024-11-19T15:27:40.896" v="2167" actId="22"/>
          <ac:spMkLst>
            <pc:docMk/>
            <pc:sldMk cId="1472438650" sldId="305"/>
            <ac:spMk id="19" creationId="{5F41024A-18D3-9D98-7D5D-532F0FC816ED}"/>
          </ac:spMkLst>
        </pc:spChg>
        <pc:picChg chg="add del mod">
          <ac:chgData name="FABIAN . Jaque Villalobos" userId="b3fea50b-1860-4c92-ace9-8647b3304ba4" providerId="ADAL" clId="{5EA3B200-2303-42E0-8725-ED6A16A6B1A1}" dt="2024-11-19T15:28:25.224" v="2182" actId="478"/>
          <ac:picMkLst>
            <pc:docMk/>
            <pc:sldMk cId="1472438650" sldId="305"/>
            <ac:picMk id="2" creationId="{E8D7A59B-BD79-60F9-7930-3CCBB02F55C4}"/>
          </ac:picMkLst>
        </pc:picChg>
        <pc:picChg chg="add del mod">
          <ac:chgData name="FABIAN . Jaque Villalobos" userId="b3fea50b-1860-4c92-ace9-8647b3304ba4" providerId="ADAL" clId="{5EA3B200-2303-42E0-8725-ED6A16A6B1A1}" dt="2024-11-19T15:19:43.312" v="2092" actId="478"/>
          <ac:picMkLst>
            <pc:docMk/>
            <pc:sldMk cId="1472438650" sldId="305"/>
            <ac:picMk id="3" creationId="{B9BA7222-EF66-4C98-0016-D7598A917C6A}"/>
          </ac:picMkLst>
        </pc:picChg>
        <pc:picChg chg="del">
          <ac:chgData name="FABIAN . Jaque Villalobos" userId="b3fea50b-1860-4c92-ace9-8647b3304ba4" providerId="ADAL" clId="{5EA3B200-2303-42E0-8725-ED6A16A6B1A1}" dt="2024-11-19T15:53:33.207" v="2301" actId="478"/>
          <ac:picMkLst>
            <pc:docMk/>
            <pc:sldMk cId="1472438650" sldId="305"/>
            <ac:picMk id="4" creationId="{AB4FF17D-3D10-9C30-3CD5-A131F464F531}"/>
          </ac:picMkLst>
        </pc:picChg>
        <pc:picChg chg="del">
          <ac:chgData name="FABIAN . Jaque Villalobos" userId="b3fea50b-1860-4c92-ace9-8647b3304ba4" providerId="ADAL" clId="{5EA3B200-2303-42E0-8725-ED6A16A6B1A1}" dt="2024-11-19T15:52:45.180" v="2285" actId="478"/>
          <ac:picMkLst>
            <pc:docMk/>
            <pc:sldMk cId="1472438650" sldId="305"/>
            <ac:picMk id="5" creationId="{CDE2E456-FDEE-709C-921F-E516CF500596}"/>
          </ac:picMkLst>
        </pc:picChg>
        <pc:picChg chg="del">
          <ac:chgData name="FABIAN . Jaque Villalobos" userId="b3fea50b-1860-4c92-ace9-8647b3304ba4" providerId="ADAL" clId="{5EA3B200-2303-42E0-8725-ED6A16A6B1A1}" dt="2024-11-19T15:52:33.846" v="2282" actId="478"/>
          <ac:picMkLst>
            <pc:docMk/>
            <pc:sldMk cId="1472438650" sldId="305"/>
            <ac:picMk id="6" creationId="{4C4DBD65-4AB3-7B08-38C2-66963B14DF6D}"/>
          </ac:picMkLst>
        </pc:picChg>
        <pc:picChg chg="add del mod">
          <ac:chgData name="FABIAN . Jaque Villalobos" userId="b3fea50b-1860-4c92-ace9-8647b3304ba4" providerId="ADAL" clId="{5EA3B200-2303-42E0-8725-ED6A16A6B1A1}" dt="2024-11-19T15:26:18.787" v="2162" actId="478"/>
          <ac:picMkLst>
            <pc:docMk/>
            <pc:sldMk cId="1472438650" sldId="305"/>
            <ac:picMk id="7" creationId="{E1013837-905C-AA04-EF06-330AB8D2F451}"/>
          </ac:picMkLst>
        </pc:picChg>
        <pc:picChg chg="add del mod">
          <ac:chgData name="FABIAN . Jaque Villalobos" userId="b3fea50b-1860-4c92-ace9-8647b3304ba4" providerId="ADAL" clId="{5EA3B200-2303-42E0-8725-ED6A16A6B1A1}" dt="2024-11-19T15:25:55.595" v="2156" actId="478"/>
          <ac:picMkLst>
            <pc:docMk/>
            <pc:sldMk cId="1472438650" sldId="305"/>
            <ac:picMk id="8" creationId="{477977C2-8262-8E96-0481-33A9AA1015F3}"/>
          </ac:picMkLst>
        </pc:picChg>
        <pc:picChg chg="add del mod">
          <ac:chgData name="FABIAN . Jaque Villalobos" userId="b3fea50b-1860-4c92-ace9-8647b3304ba4" providerId="ADAL" clId="{5EA3B200-2303-42E0-8725-ED6A16A6B1A1}" dt="2024-11-19T15:25:20.202" v="2148" actId="478"/>
          <ac:picMkLst>
            <pc:docMk/>
            <pc:sldMk cId="1472438650" sldId="305"/>
            <ac:picMk id="9" creationId="{8DAE0C41-6A20-1E04-79D6-E928C6BD897B}"/>
          </ac:picMkLst>
        </pc:picChg>
        <pc:picChg chg="del">
          <ac:chgData name="FABIAN . Jaque Villalobos" userId="b3fea50b-1860-4c92-ace9-8647b3304ba4" providerId="ADAL" clId="{5EA3B200-2303-42E0-8725-ED6A16A6B1A1}" dt="2024-11-19T15:49:50.548" v="2270" actId="478"/>
          <ac:picMkLst>
            <pc:docMk/>
            <pc:sldMk cId="1472438650" sldId="305"/>
            <ac:picMk id="11" creationId="{2C63A502-122D-84BC-DBDC-095BA6E2F27F}"/>
          </ac:picMkLst>
        </pc:picChg>
        <pc:picChg chg="del mod">
          <ac:chgData name="FABIAN . Jaque Villalobos" userId="b3fea50b-1860-4c92-ace9-8647b3304ba4" providerId="ADAL" clId="{5EA3B200-2303-42E0-8725-ED6A16A6B1A1}" dt="2024-11-19T15:42:20.183" v="2241" actId="478"/>
          <ac:picMkLst>
            <pc:docMk/>
            <pc:sldMk cId="1472438650" sldId="305"/>
            <ac:picMk id="17" creationId="{9317602D-BAB4-2662-2669-826196F09EC5}"/>
          </ac:picMkLst>
        </pc:picChg>
        <pc:picChg chg="del">
          <ac:chgData name="FABIAN . Jaque Villalobos" userId="b3fea50b-1860-4c92-ace9-8647b3304ba4" providerId="ADAL" clId="{5EA3B200-2303-42E0-8725-ED6A16A6B1A1}" dt="2024-11-19T15:53:31.512" v="2300" actId="478"/>
          <ac:picMkLst>
            <pc:docMk/>
            <pc:sldMk cId="1472438650" sldId="305"/>
            <ac:picMk id="18" creationId="{9D109156-554A-CEE1-4803-CBB278665B3E}"/>
          </ac:picMkLst>
        </pc:picChg>
        <pc:picChg chg="add del mod">
          <ac:chgData name="FABIAN . Jaque Villalobos" userId="b3fea50b-1860-4c92-ace9-8647b3304ba4" providerId="ADAL" clId="{5EA3B200-2303-42E0-8725-ED6A16A6B1A1}" dt="2024-11-19T16:13:33.116" v="2584" actId="1076"/>
          <ac:picMkLst>
            <pc:docMk/>
            <pc:sldMk cId="1472438650" sldId="305"/>
            <ac:picMk id="1026" creationId="{AA88C0F8-3E14-432D-B32E-9CC3294ECB20}"/>
          </ac:picMkLst>
        </pc:picChg>
        <pc:picChg chg="add del mod">
          <ac:chgData name="FABIAN . Jaque Villalobos" userId="b3fea50b-1860-4c92-ace9-8647b3304ba4" providerId="ADAL" clId="{5EA3B200-2303-42E0-8725-ED6A16A6B1A1}" dt="2024-11-19T15:55:23.122" v="2326" actId="478"/>
          <ac:picMkLst>
            <pc:docMk/>
            <pc:sldMk cId="1472438650" sldId="305"/>
            <ac:picMk id="1028" creationId="{F2CC4497-71E8-7C4D-599D-A04CBD2CBA1F}"/>
          </ac:picMkLst>
        </pc:picChg>
        <pc:picChg chg="add del mod">
          <ac:chgData name="FABIAN . Jaque Villalobos" userId="b3fea50b-1860-4c92-ace9-8647b3304ba4" providerId="ADAL" clId="{5EA3B200-2303-42E0-8725-ED6A16A6B1A1}" dt="2024-11-19T15:55:25.921" v="2327" actId="478"/>
          <ac:picMkLst>
            <pc:docMk/>
            <pc:sldMk cId="1472438650" sldId="305"/>
            <ac:picMk id="1030" creationId="{84C672FE-FCF6-439F-78CF-475B635832CC}"/>
          </ac:picMkLst>
        </pc:picChg>
        <pc:picChg chg="add">
          <ac:chgData name="FABIAN . Jaque Villalobos" userId="b3fea50b-1860-4c92-ace9-8647b3304ba4" providerId="ADAL" clId="{5EA3B200-2303-42E0-8725-ED6A16A6B1A1}" dt="2024-11-19T15:22:27.922" v="2120"/>
          <ac:picMkLst>
            <pc:docMk/>
            <pc:sldMk cId="1472438650" sldId="305"/>
            <ac:picMk id="1032" creationId="{9E257D1F-2E3C-4364-7BCF-6C8C6D92FCC1}"/>
          </ac:picMkLst>
        </pc:picChg>
        <pc:picChg chg="add del mod">
          <ac:chgData name="FABIAN . Jaque Villalobos" userId="b3fea50b-1860-4c92-ace9-8647b3304ba4" providerId="ADAL" clId="{5EA3B200-2303-42E0-8725-ED6A16A6B1A1}" dt="2024-11-19T15:55:23.122" v="2326" actId="478"/>
          <ac:picMkLst>
            <pc:docMk/>
            <pc:sldMk cId="1472438650" sldId="305"/>
            <ac:picMk id="1034" creationId="{6FDFF594-DB37-9269-4FEE-38218CF9AB2B}"/>
          </ac:picMkLst>
        </pc:picChg>
        <pc:picChg chg="add mod">
          <ac:chgData name="FABIAN . Jaque Villalobos" userId="b3fea50b-1860-4c92-ace9-8647b3304ba4" providerId="ADAL" clId="{5EA3B200-2303-42E0-8725-ED6A16A6B1A1}" dt="2024-11-19T15:24:20.280" v="2137" actId="1076"/>
          <ac:picMkLst>
            <pc:docMk/>
            <pc:sldMk cId="1472438650" sldId="305"/>
            <ac:picMk id="1036" creationId="{97416CF6-DFC6-1C13-6816-861B4B99B30B}"/>
          </ac:picMkLst>
        </pc:picChg>
        <pc:picChg chg="add del mod">
          <ac:chgData name="FABIAN . Jaque Villalobos" userId="b3fea50b-1860-4c92-ace9-8647b3304ba4" providerId="ADAL" clId="{5EA3B200-2303-42E0-8725-ED6A16A6B1A1}" dt="2024-11-19T15:55:26.705" v="2328" actId="478"/>
          <ac:picMkLst>
            <pc:docMk/>
            <pc:sldMk cId="1472438650" sldId="305"/>
            <ac:picMk id="1038" creationId="{76A0B63A-2CB1-7BE9-235B-F3F36497A154}"/>
          </ac:picMkLst>
        </pc:picChg>
        <pc:picChg chg="add del mod">
          <ac:chgData name="FABIAN . Jaque Villalobos" userId="b3fea50b-1860-4c92-ace9-8647b3304ba4" providerId="ADAL" clId="{5EA3B200-2303-42E0-8725-ED6A16A6B1A1}" dt="2024-11-19T15:55:27.561" v="2329" actId="478"/>
          <ac:picMkLst>
            <pc:docMk/>
            <pc:sldMk cId="1472438650" sldId="305"/>
            <ac:picMk id="1040" creationId="{5FEC6B45-3EC0-FBEC-A996-413F4E84E025}"/>
          </ac:picMkLst>
        </pc:picChg>
        <pc:picChg chg="add mod">
          <ac:chgData name="FABIAN . Jaque Villalobos" userId="b3fea50b-1860-4c92-ace9-8647b3304ba4" providerId="ADAL" clId="{5EA3B200-2303-42E0-8725-ED6A16A6B1A1}" dt="2024-11-19T16:43:33.878" v="2607" actId="1076"/>
          <ac:picMkLst>
            <pc:docMk/>
            <pc:sldMk cId="1472438650" sldId="305"/>
            <ac:picMk id="1042" creationId="{567DF71B-C963-5DA7-850C-D897D87B10C0}"/>
          </ac:picMkLst>
        </pc:picChg>
        <pc:picChg chg="add mod">
          <ac:chgData name="FABIAN . Jaque Villalobos" userId="b3fea50b-1860-4c92-ace9-8647b3304ba4" providerId="ADAL" clId="{5EA3B200-2303-42E0-8725-ED6A16A6B1A1}" dt="2024-11-19T16:43:33.878" v="2607" actId="1076"/>
          <ac:picMkLst>
            <pc:docMk/>
            <pc:sldMk cId="1472438650" sldId="305"/>
            <ac:picMk id="1044" creationId="{05A3A5A5-9E2F-DB97-A1D8-067F8B07F873}"/>
          </ac:picMkLst>
        </pc:picChg>
        <pc:picChg chg="add mod">
          <ac:chgData name="FABIAN . Jaque Villalobos" userId="b3fea50b-1860-4c92-ace9-8647b3304ba4" providerId="ADAL" clId="{5EA3B200-2303-42E0-8725-ED6A16A6B1A1}" dt="2024-11-19T16:43:33.878" v="2607" actId="1076"/>
          <ac:picMkLst>
            <pc:docMk/>
            <pc:sldMk cId="1472438650" sldId="305"/>
            <ac:picMk id="1046" creationId="{2BF58484-6963-A165-1F5B-2A15078D2AF9}"/>
          </ac:picMkLst>
        </pc:picChg>
        <pc:picChg chg="add mod">
          <ac:chgData name="FABIAN . Jaque Villalobos" userId="b3fea50b-1860-4c92-ace9-8647b3304ba4" providerId="ADAL" clId="{5EA3B200-2303-42E0-8725-ED6A16A6B1A1}" dt="2024-11-19T15:28:20.823" v="2177" actId="1076"/>
          <ac:picMkLst>
            <pc:docMk/>
            <pc:sldMk cId="1472438650" sldId="305"/>
            <ac:picMk id="1048" creationId="{064A54FD-293F-7115-E3DD-17012FC6CCDC}"/>
          </ac:picMkLst>
        </pc:picChg>
        <pc:picChg chg="add del mod">
          <ac:chgData name="FABIAN . Jaque Villalobos" userId="b3fea50b-1860-4c92-ace9-8647b3304ba4" providerId="ADAL" clId="{5EA3B200-2303-42E0-8725-ED6A16A6B1A1}" dt="2024-11-19T15:28:22.165" v="2180"/>
          <ac:picMkLst>
            <pc:docMk/>
            <pc:sldMk cId="1472438650" sldId="305"/>
            <ac:picMk id="1050" creationId="{37E09A49-1ABD-E64F-92C0-5B3C84C9A77A}"/>
          </ac:picMkLst>
        </pc:picChg>
        <pc:picChg chg="add mod">
          <ac:chgData name="FABIAN . Jaque Villalobos" userId="b3fea50b-1860-4c92-ace9-8647b3304ba4" providerId="ADAL" clId="{5EA3B200-2303-42E0-8725-ED6A16A6B1A1}" dt="2024-11-19T16:12:24.063" v="2570" actId="1076"/>
          <ac:picMkLst>
            <pc:docMk/>
            <pc:sldMk cId="1472438650" sldId="305"/>
            <ac:picMk id="1052" creationId="{D749FF3D-654B-24A0-BB7D-19133138D0DD}"/>
          </ac:picMkLst>
        </pc:picChg>
        <pc:picChg chg="add mod">
          <ac:chgData name="FABIAN . Jaque Villalobos" userId="b3fea50b-1860-4c92-ace9-8647b3304ba4" providerId="ADAL" clId="{5EA3B200-2303-42E0-8725-ED6A16A6B1A1}" dt="2024-11-19T15:32:47.102" v="2213" actId="1076"/>
          <ac:picMkLst>
            <pc:docMk/>
            <pc:sldMk cId="1472438650" sldId="305"/>
            <ac:picMk id="1054" creationId="{64493AA7-6639-B792-02B4-DB1AB1AAE923}"/>
          </ac:picMkLst>
        </pc:picChg>
        <pc:picChg chg="add del mod">
          <ac:chgData name="FABIAN . Jaque Villalobos" userId="b3fea50b-1860-4c92-ace9-8647b3304ba4" providerId="ADAL" clId="{5EA3B200-2303-42E0-8725-ED6A16A6B1A1}" dt="2024-11-19T15:41:01.303" v="2226" actId="21"/>
          <ac:picMkLst>
            <pc:docMk/>
            <pc:sldMk cId="1472438650" sldId="305"/>
            <ac:picMk id="1056" creationId="{C711C3A7-AF76-C422-25CF-1E55D2DCE5F5}"/>
          </ac:picMkLst>
        </pc:picChg>
        <pc:picChg chg="add mod">
          <ac:chgData name="FABIAN . Jaque Villalobos" userId="b3fea50b-1860-4c92-ace9-8647b3304ba4" providerId="ADAL" clId="{5EA3B200-2303-42E0-8725-ED6A16A6B1A1}" dt="2024-11-19T15:46:32.253" v="2246" actId="14100"/>
          <ac:picMkLst>
            <pc:docMk/>
            <pc:sldMk cId="1472438650" sldId="305"/>
            <ac:picMk id="1058" creationId="{AA1CD92C-E83B-0510-7450-C1C6E9954B81}"/>
          </ac:picMkLst>
        </pc:picChg>
        <pc:picChg chg="add del mod">
          <ac:chgData name="FABIAN . Jaque Villalobos" userId="b3fea50b-1860-4c92-ace9-8647b3304ba4" providerId="ADAL" clId="{5EA3B200-2303-42E0-8725-ED6A16A6B1A1}" dt="2024-11-19T15:54:02.657" v="2306" actId="478"/>
          <ac:picMkLst>
            <pc:docMk/>
            <pc:sldMk cId="1472438650" sldId="305"/>
            <ac:picMk id="1060" creationId="{DBF5B766-F0DB-FBE5-7E66-3340E3037FE0}"/>
          </ac:picMkLst>
        </pc:picChg>
        <pc:picChg chg="add mod">
          <ac:chgData name="FABIAN . Jaque Villalobos" userId="b3fea50b-1860-4c92-ace9-8647b3304ba4" providerId="ADAL" clId="{5EA3B200-2303-42E0-8725-ED6A16A6B1A1}" dt="2024-11-19T16:42:48.234" v="2596" actId="1076"/>
          <ac:picMkLst>
            <pc:docMk/>
            <pc:sldMk cId="1472438650" sldId="305"/>
            <ac:picMk id="1062" creationId="{477E0181-1C85-6025-00FA-9BDFF0E481B3}"/>
          </ac:picMkLst>
        </pc:picChg>
        <pc:cxnChg chg="add">
          <ac:chgData name="FABIAN . Jaque Villalobos" userId="b3fea50b-1860-4c92-ace9-8647b3304ba4" providerId="ADAL" clId="{5EA3B200-2303-42E0-8725-ED6A16A6B1A1}" dt="2024-11-19T16:41:51.076" v="2593" actId="11529"/>
          <ac:cxnSpMkLst>
            <pc:docMk/>
            <pc:sldMk cId="1472438650" sldId="305"/>
            <ac:cxnSpMk id="3" creationId="{D4CAECB8-5C3B-53C3-0C09-B012A8D2BC24}"/>
          </ac:cxnSpMkLst>
        </pc:cxnChg>
        <pc:cxnChg chg="add mod">
          <ac:chgData name="FABIAN . Jaque Villalobos" userId="b3fea50b-1860-4c92-ace9-8647b3304ba4" providerId="ADAL" clId="{5EA3B200-2303-42E0-8725-ED6A16A6B1A1}" dt="2024-11-19T16:43:38.410" v="2608" actId="14100"/>
          <ac:cxnSpMkLst>
            <pc:docMk/>
            <pc:sldMk cId="1472438650" sldId="305"/>
            <ac:cxnSpMk id="5" creationId="{F5AAFA82-75D4-B430-5958-C0A675800D4F}"/>
          </ac:cxnSpMkLst>
        </pc:cxnChg>
        <pc:cxnChg chg="add mod">
          <ac:chgData name="FABIAN . Jaque Villalobos" userId="b3fea50b-1860-4c92-ace9-8647b3304ba4" providerId="ADAL" clId="{5EA3B200-2303-42E0-8725-ED6A16A6B1A1}" dt="2024-11-19T16:43:33.878" v="2607" actId="1076"/>
          <ac:cxnSpMkLst>
            <pc:docMk/>
            <pc:sldMk cId="1472438650" sldId="305"/>
            <ac:cxnSpMk id="6" creationId="{201790DF-6C7F-2226-C821-051DA833DBAE}"/>
          </ac:cxnSpMkLst>
        </pc:cxnChg>
        <pc:cxnChg chg="add del mod">
          <ac:chgData name="FABIAN . Jaque Villalobos" userId="b3fea50b-1860-4c92-ace9-8647b3304ba4" providerId="ADAL" clId="{5EA3B200-2303-42E0-8725-ED6A16A6B1A1}" dt="2024-11-19T16:43:10.031" v="2604" actId="478"/>
          <ac:cxnSpMkLst>
            <pc:docMk/>
            <pc:sldMk cId="1472438650" sldId="305"/>
            <ac:cxnSpMk id="8" creationId="{0DCBA28C-EAC4-381A-2986-8F1925FD30E5}"/>
          </ac:cxnSpMkLst>
        </pc:cxnChg>
        <pc:cxnChg chg="add mod">
          <ac:chgData name="FABIAN . Jaque Villalobos" userId="b3fea50b-1860-4c92-ace9-8647b3304ba4" providerId="ADAL" clId="{5EA3B200-2303-42E0-8725-ED6A16A6B1A1}" dt="2024-11-19T16:43:33.878" v="2607" actId="1076"/>
          <ac:cxnSpMkLst>
            <pc:docMk/>
            <pc:sldMk cId="1472438650" sldId="305"/>
            <ac:cxnSpMk id="9" creationId="{228BEB6E-B17F-FEFD-20FC-D1638E23D73B}"/>
          </ac:cxnSpMkLst>
        </pc:cxnChg>
      </pc:sldChg>
      <pc:sldChg chg="addSp delSp modSp add del mod">
        <pc:chgData name="FABIAN . Jaque Villalobos" userId="b3fea50b-1860-4c92-ace9-8647b3304ba4" providerId="ADAL" clId="{5EA3B200-2303-42E0-8725-ED6A16A6B1A1}" dt="2024-11-19T16:06:14.396" v="2470" actId="47"/>
        <pc:sldMkLst>
          <pc:docMk/>
          <pc:sldMk cId="557956196" sldId="306"/>
        </pc:sldMkLst>
        <pc:picChg chg="add del mod">
          <ac:chgData name="FABIAN . Jaque Villalobos" userId="b3fea50b-1860-4c92-ace9-8647b3304ba4" providerId="ADAL" clId="{5EA3B200-2303-42E0-8725-ED6A16A6B1A1}" dt="2024-11-19T16:05:51.619" v="2468" actId="478"/>
          <ac:picMkLst>
            <pc:docMk/>
            <pc:sldMk cId="557956196" sldId="306"/>
            <ac:picMk id="3" creationId="{9EF838CC-74B3-2B27-ECCB-FB2E0B7736B6}"/>
          </ac:picMkLst>
        </pc:picChg>
        <pc:picChg chg="del mod">
          <ac:chgData name="FABIAN . Jaque Villalobos" userId="b3fea50b-1860-4c92-ace9-8647b3304ba4" providerId="ADAL" clId="{5EA3B200-2303-42E0-8725-ED6A16A6B1A1}" dt="2024-11-19T15:42:02.293" v="2236" actId="478"/>
          <ac:picMkLst>
            <pc:docMk/>
            <pc:sldMk cId="557956196" sldId="306"/>
            <ac:picMk id="9" creationId="{DD53A74B-77C5-90F3-566E-429643E5CFC4}"/>
          </ac:picMkLst>
        </pc:picChg>
        <pc:picChg chg="add del mod">
          <ac:chgData name="FABIAN . Jaque Villalobos" userId="b3fea50b-1860-4c92-ace9-8647b3304ba4" providerId="ADAL" clId="{5EA3B200-2303-42E0-8725-ED6A16A6B1A1}" dt="2024-11-19T16:05:50.645" v="2467" actId="478"/>
          <ac:picMkLst>
            <pc:docMk/>
            <pc:sldMk cId="557956196" sldId="306"/>
            <ac:picMk id="1056" creationId="{C711C3A7-AF76-C422-25CF-1E55D2DCE5F5}"/>
          </ac:picMkLst>
        </pc:picChg>
        <pc:picChg chg="add del mod">
          <ac:chgData name="FABIAN . Jaque Villalobos" userId="b3fea50b-1860-4c92-ace9-8647b3304ba4" providerId="ADAL" clId="{5EA3B200-2303-42E0-8725-ED6A16A6B1A1}" dt="2024-11-19T15:41:43.740" v="2231" actId="478"/>
          <ac:picMkLst>
            <pc:docMk/>
            <pc:sldMk cId="557956196" sldId="306"/>
            <ac:picMk id="2050" creationId="{8D77CDB9-C9D8-6A6A-E7D0-7609DDDF0801}"/>
          </ac:picMkLst>
        </pc:picChg>
        <pc:picChg chg="add del mod">
          <ac:chgData name="FABIAN . Jaque Villalobos" userId="b3fea50b-1860-4c92-ace9-8647b3304ba4" providerId="ADAL" clId="{5EA3B200-2303-42E0-8725-ED6A16A6B1A1}" dt="2024-11-19T15:41:44.548" v="2232" actId="478"/>
          <ac:picMkLst>
            <pc:docMk/>
            <pc:sldMk cId="557956196" sldId="306"/>
            <ac:picMk id="2052" creationId="{1BE6B559-9D2C-6929-89CA-BDAC30AEE6C0}"/>
          </ac:picMkLst>
        </pc:picChg>
        <pc:picChg chg="add del mod">
          <ac:chgData name="FABIAN . Jaque Villalobos" userId="b3fea50b-1860-4c92-ace9-8647b3304ba4" providerId="ADAL" clId="{5EA3B200-2303-42E0-8725-ED6A16A6B1A1}" dt="2024-11-19T16:05:54.729" v="2469" actId="21"/>
          <ac:picMkLst>
            <pc:docMk/>
            <pc:sldMk cId="557956196" sldId="306"/>
            <ac:picMk id="2054" creationId="{BBEFA381-5B23-CCA1-44E4-1C69CC55CF3E}"/>
          </ac:picMkLst>
        </pc:picChg>
        <pc:picChg chg="add del mod">
          <ac:chgData name="FABIAN . Jaque Villalobos" userId="b3fea50b-1860-4c92-ace9-8647b3304ba4" providerId="ADAL" clId="{5EA3B200-2303-42E0-8725-ED6A16A6B1A1}" dt="2024-11-19T16:05:54.729" v="2469" actId="21"/>
          <ac:picMkLst>
            <pc:docMk/>
            <pc:sldMk cId="557956196" sldId="306"/>
            <ac:picMk id="2056" creationId="{BBEEB366-29DF-C88A-9CCD-33BCD963D1ED}"/>
          </ac:picMkLst>
        </pc:picChg>
        <pc:picChg chg="add del">
          <ac:chgData name="FABIAN . Jaque Villalobos" userId="b3fea50b-1860-4c92-ace9-8647b3304ba4" providerId="ADAL" clId="{5EA3B200-2303-42E0-8725-ED6A16A6B1A1}" dt="2024-11-19T16:05:54.729" v="2469" actId="21"/>
          <ac:picMkLst>
            <pc:docMk/>
            <pc:sldMk cId="557956196" sldId="306"/>
            <ac:picMk id="2058" creationId="{DA184ED5-2EE8-52F7-D8BD-4A68C48CF62A}"/>
          </ac:picMkLst>
        </pc:picChg>
      </pc:sldChg>
      <pc:sldChg chg="addSp delSp modSp add del mod">
        <pc:chgData name="FABIAN . Jaque Villalobos" userId="b3fea50b-1860-4c92-ace9-8647b3304ba4" providerId="ADAL" clId="{5EA3B200-2303-42E0-8725-ED6A16A6B1A1}" dt="2024-11-19T16:46:10.378" v="2610" actId="47"/>
        <pc:sldMkLst>
          <pc:docMk/>
          <pc:sldMk cId="3013607887" sldId="307"/>
        </pc:sldMkLst>
        <pc:picChg chg="add mod">
          <ac:chgData name="FABIAN . Jaque Villalobos" userId="b3fea50b-1860-4c92-ace9-8647b3304ba4" providerId="ADAL" clId="{5EA3B200-2303-42E0-8725-ED6A16A6B1A1}" dt="2024-11-19T16:02:13.994" v="2421" actId="1076"/>
          <ac:picMkLst>
            <pc:docMk/>
            <pc:sldMk cId="3013607887" sldId="307"/>
            <ac:picMk id="2" creationId="{EA47CBF6-1E1C-6F73-9EB5-96D1B569515C}"/>
          </ac:picMkLst>
        </pc:picChg>
        <pc:picChg chg="del">
          <ac:chgData name="FABIAN . Jaque Villalobos" userId="b3fea50b-1860-4c92-ace9-8647b3304ba4" providerId="ADAL" clId="{5EA3B200-2303-42E0-8725-ED6A16A6B1A1}" dt="2024-11-19T15:55:05.049" v="2322" actId="478"/>
          <ac:picMkLst>
            <pc:docMk/>
            <pc:sldMk cId="3013607887" sldId="307"/>
            <ac:picMk id="4" creationId="{01CD0F6A-17A1-B30D-2550-D927275EE120}"/>
          </ac:picMkLst>
        </pc:picChg>
        <pc:picChg chg="del">
          <ac:chgData name="FABIAN . Jaque Villalobos" userId="b3fea50b-1860-4c92-ace9-8647b3304ba4" providerId="ADAL" clId="{5EA3B200-2303-42E0-8725-ED6A16A6B1A1}" dt="2024-11-19T15:53:28.990" v="2299" actId="478"/>
          <ac:picMkLst>
            <pc:docMk/>
            <pc:sldMk cId="3013607887" sldId="307"/>
            <ac:picMk id="18" creationId="{98EB3743-1BCE-A6B6-3615-A835CE78A366}"/>
          </ac:picMkLst>
        </pc:picChg>
        <pc:picChg chg="del">
          <ac:chgData name="FABIAN . Jaque Villalobos" userId="b3fea50b-1860-4c92-ace9-8647b3304ba4" providerId="ADAL" clId="{5EA3B200-2303-42E0-8725-ED6A16A6B1A1}" dt="2024-11-19T15:53:20.758" v="2296" actId="478"/>
          <ac:picMkLst>
            <pc:docMk/>
            <pc:sldMk cId="3013607887" sldId="307"/>
            <ac:picMk id="1026" creationId="{3F285F3F-2CA2-654A-E254-A6B66C4320A6}"/>
          </ac:picMkLst>
        </pc:picChg>
        <pc:picChg chg="mod">
          <ac:chgData name="FABIAN . Jaque Villalobos" userId="b3fea50b-1860-4c92-ace9-8647b3304ba4" providerId="ADAL" clId="{5EA3B200-2303-42E0-8725-ED6A16A6B1A1}" dt="2024-11-19T16:03:16.810" v="2438" actId="1076"/>
          <ac:picMkLst>
            <pc:docMk/>
            <pc:sldMk cId="3013607887" sldId="307"/>
            <ac:picMk id="1028" creationId="{DB3AE08D-1D8B-DAE7-E959-AC908A031950}"/>
          </ac:picMkLst>
        </pc:picChg>
        <pc:picChg chg="mod">
          <ac:chgData name="FABIAN . Jaque Villalobos" userId="b3fea50b-1860-4c92-ace9-8647b3304ba4" providerId="ADAL" clId="{5EA3B200-2303-42E0-8725-ED6A16A6B1A1}" dt="2024-11-19T16:03:29.534" v="2444" actId="1076"/>
          <ac:picMkLst>
            <pc:docMk/>
            <pc:sldMk cId="3013607887" sldId="307"/>
            <ac:picMk id="1030" creationId="{3CAD3BF4-0903-2621-32C6-E39C5F7A4984}"/>
          </ac:picMkLst>
        </pc:picChg>
        <pc:picChg chg="mod">
          <ac:chgData name="FABIAN . Jaque Villalobos" userId="b3fea50b-1860-4c92-ace9-8647b3304ba4" providerId="ADAL" clId="{5EA3B200-2303-42E0-8725-ED6A16A6B1A1}" dt="2024-11-19T16:03:05.077" v="2436" actId="1076"/>
          <ac:picMkLst>
            <pc:docMk/>
            <pc:sldMk cId="3013607887" sldId="307"/>
            <ac:picMk id="1034" creationId="{016F1972-DE8C-D38C-7265-EAC5A4024701}"/>
          </ac:picMkLst>
        </pc:picChg>
        <pc:picChg chg="mod">
          <ac:chgData name="FABIAN . Jaque Villalobos" userId="b3fea50b-1860-4c92-ace9-8647b3304ba4" providerId="ADAL" clId="{5EA3B200-2303-42E0-8725-ED6A16A6B1A1}" dt="2024-11-19T16:03:43.905" v="2448" actId="14100"/>
          <ac:picMkLst>
            <pc:docMk/>
            <pc:sldMk cId="3013607887" sldId="307"/>
            <ac:picMk id="1038" creationId="{D173BA94-88C5-0611-6BE7-149B441E4B18}"/>
          </ac:picMkLst>
        </pc:picChg>
        <pc:picChg chg="mod">
          <ac:chgData name="FABIAN . Jaque Villalobos" userId="b3fea50b-1860-4c92-ace9-8647b3304ba4" providerId="ADAL" clId="{5EA3B200-2303-42E0-8725-ED6A16A6B1A1}" dt="2024-11-19T16:03:31.013" v="2445" actId="1076"/>
          <ac:picMkLst>
            <pc:docMk/>
            <pc:sldMk cId="3013607887" sldId="307"/>
            <ac:picMk id="1040" creationId="{208176FE-E572-2588-2997-8C62613A38A7}"/>
          </ac:picMkLst>
        </pc:picChg>
        <pc:picChg chg="mod">
          <ac:chgData name="FABIAN . Jaque Villalobos" userId="b3fea50b-1860-4c92-ace9-8647b3304ba4" providerId="ADAL" clId="{5EA3B200-2303-42E0-8725-ED6A16A6B1A1}" dt="2024-11-19T16:10:58.023" v="2549" actId="1076"/>
          <ac:picMkLst>
            <pc:docMk/>
            <pc:sldMk cId="3013607887" sldId="307"/>
            <ac:picMk id="1042" creationId="{2968EE61-4DE9-875E-9EAA-34D3674637CC}"/>
          </ac:picMkLst>
        </pc:picChg>
        <pc:picChg chg="del">
          <ac:chgData name="FABIAN . Jaque Villalobos" userId="b3fea50b-1860-4c92-ace9-8647b3304ba4" providerId="ADAL" clId="{5EA3B200-2303-42E0-8725-ED6A16A6B1A1}" dt="2024-11-19T15:53:19.206" v="2294" actId="478"/>
          <ac:picMkLst>
            <pc:docMk/>
            <pc:sldMk cId="3013607887" sldId="307"/>
            <ac:picMk id="1044" creationId="{78E41E2B-304F-A4AB-E7A3-9FFF8DDEB1BC}"/>
          </ac:picMkLst>
        </pc:picChg>
        <pc:picChg chg="del">
          <ac:chgData name="FABIAN . Jaque Villalobos" userId="b3fea50b-1860-4c92-ace9-8647b3304ba4" providerId="ADAL" clId="{5EA3B200-2303-42E0-8725-ED6A16A6B1A1}" dt="2024-11-19T15:53:19.983" v="2295" actId="478"/>
          <ac:picMkLst>
            <pc:docMk/>
            <pc:sldMk cId="3013607887" sldId="307"/>
            <ac:picMk id="1046" creationId="{D4EAAA15-D77D-D369-B0D8-A29F153649D0}"/>
          </ac:picMkLst>
        </pc:picChg>
        <pc:picChg chg="del">
          <ac:chgData name="FABIAN . Jaque Villalobos" userId="b3fea50b-1860-4c92-ace9-8647b3304ba4" providerId="ADAL" clId="{5EA3B200-2303-42E0-8725-ED6A16A6B1A1}" dt="2024-11-19T15:53:21.190" v="2297" actId="478"/>
          <ac:picMkLst>
            <pc:docMk/>
            <pc:sldMk cId="3013607887" sldId="307"/>
            <ac:picMk id="1052" creationId="{7E730CE3-D127-1864-D598-74A78AAA63CA}"/>
          </ac:picMkLst>
        </pc:picChg>
        <pc:picChg chg="del mod">
          <ac:chgData name="FABIAN . Jaque Villalobos" userId="b3fea50b-1860-4c92-ace9-8647b3304ba4" providerId="ADAL" clId="{5EA3B200-2303-42E0-8725-ED6A16A6B1A1}" dt="2024-11-19T15:53:57.351" v="2304" actId="478"/>
          <ac:picMkLst>
            <pc:docMk/>
            <pc:sldMk cId="3013607887" sldId="307"/>
            <ac:picMk id="1060" creationId="{3DE95DCC-A100-A7D4-31AA-291DFB7CCB27}"/>
          </ac:picMkLst>
        </pc:picChg>
        <pc:picChg chg="add del mod">
          <ac:chgData name="FABIAN . Jaque Villalobos" userId="b3fea50b-1860-4c92-ace9-8647b3304ba4" providerId="ADAL" clId="{5EA3B200-2303-42E0-8725-ED6A16A6B1A1}" dt="2024-11-19T15:55:03.890" v="2321" actId="478"/>
          <ac:picMkLst>
            <pc:docMk/>
            <pc:sldMk cId="3013607887" sldId="307"/>
            <ac:picMk id="3074" creationId="{61BBB801-5EAE-9E9B-3EE5-5D30ABD9F0EE}"/>
          </ac:picMkLst>
        </pc:picChg>
      </pc:sldChg>
      <pc:sldChg chg="addSp delSp modSp add del">
        <pc:chgData name="FABIAN . Jaque Villalobos" userId="b3fea50b-1860-4c92-ace9-8647b3304ba4" providerId="ADAL" clId="{5EA3B200-2303-42E0-8725-ED6A16A6B1A1}" dt="2024-11-19T16:46:11.254" v="2611" actId="47"/>
        <pc:sldMkLst>
          <pc:docMk/>
          <pc:sldMk cId="2818022484" sldId="308"/>
        </pc:sldMkLst>
        <pc:picChg chg="mod">
          <ac:chgData name="FABIAN . Jaque Villalobos" userId="b3fea50b-1860-4c92-ace9-8647b3304ba4" providerId="ADAL" clId="{5EA3B200-2303-42E0-8725-ED6A16A6B1A1}" dt="2024-11-19T16:14:14.071" v="2592" actId="1076"/>
          <ac:picMkLst>
            <pc:docMk/>
            <pc:sldMk cId="2818022484" sldId="308"/>
            <ac:picMk id="2" creationId="{43C3B9A4-4108-72AF-44A3-15FC6EF485BA}"/>
          </ac:picMkLst>
        </pc:picChg>
        <pc:picChg chg="add mod">
          <ac:chgData name="FABIAN . Jaque Villalobos" userId="b3fea50b-1860-4c92-ace9-8647b3304ba4" providerId="ADAL" clId="{5EA3B200-2303-42E0-8725-ED6A16A6B1A1}" dt="2024-11-19T16:14:09.859" v="2590" actId="1076"/>
          <ac:picMkLst>
            <pc:docMk/>
            <pc:sldMk cId="2818022484" sldId="308"/>
            <ac:picMk id="3" creationId="{9D5EAB1A-4C15-0CC9-232B-12491440727A}"/>
          </ac:picMkLst>
        </pc:picChg>
        <pc:picChg chg="del">
          <ac:chgData name="FABIAN . Jaque Villalobos" userId="b3fea50b-1860-4c92-ace9-8647b3304ba4" providerId="ADAL" clId="{5EA3B200-2303-42E0-8725-ED6A16A6B1A1}" dt="2024-11-19T16:04:14.636" v="2451" actId="478"/>
          <ac:picMkLst>
            <pc:docMk/>
            <pc:sldMk cId="2818022484" sldId="308"/>
            <ac:picMk id="1028" creationId="{5E9F0564-E58D-C0CA-8110-592E45E23455}"/>
          </ac:picMkLst>
        </pc:picChg>
        <pc:picChg chg="del">
          <ac:chgData name="FABIAN . Jaque Villalobos" userId="b3fea50b-1860-4c92-ace9-8647b3304ba4" providerId="ADAL" clId="{5EA3B200-2303-42E0-8725-ED6A16A6B1A1}" dt="2024-11-19T16:04:14.636" v="2451" actId="478"/>
          <ac:picMkLst>
            <pc:docMk/>
            <pc:sldMk cId="2818022484" sldId="308"/>
            <ac:picMk id="1030" creationId="{A4B45CFF-7D1A-D5FD-F84B-12F4191F8430}"/>
          </ac:picMkLst>
        </pc:picChg>
        <pc:picChg chg="del">
          <ac:chgData name="FABIAN . Jaque Villalobos" userId="b3fea50b-1860-4c92-ace9-8647b3304ba4" providerId="ADAL" clId="{5EA3B200-2303-42E0-8725-ED6A16A6B1A1}" dt="2024-11-19T16:04:14.636" v="2451" actId="478"/>
          <ac:picMkLst>
            <pc:docMk/>
            <pc:sldMk cId="2818022484" sldId="308"/>
            <ac:picMk id="1034" creationId="{173B40BD-9923-44A8-C60C-4AECDA38CC42}"/>
          </ac:picMkLst>
        </pc:picChg>
        <pc:picChg chg="del">
          <ac:chgData name="FABIAN . Jaque Villalobos" userId="b3fea50b-1860-4c92-ace9-8647b3304ba4" providerId="ADAL" clId="{5EA3B200-2303-42E0-8725-ED6A16A6B1A1}" dt="2024-11-19T16:04:14.636" v="2451" actId="478"/>
          <ac:picMkLst>
            <pc:docMk/>
            <pc:sldMk cId="2818022484" sldId="308"/>
            <ac:picMk id="1038" creationId="{A714EA9D-F60D-BF45-C18F-CDEBD6EECBD2}"/>
          </ac:picMkLst>
        </pc:picChg>
        <pc:picChg chg="del">
          <ac:chgData name="FABIAN . Jaque Villalobos" userId="b3fea50b-1860-4c92-ace9-8647b3304ba4" providerId="ADAL" clId="{5EA3B200-2303-42E0-8725-ED6A16A6B1A1}" dt="2024-11-19T16:04:14.636" v="2451" actId="478"/>
          <ac:picMkLst>
            <pc:docMk/>
            <pc:sldMk cId="2818022484" sldId="308"/>
            <ac:picMk id="1040" creationId="{5846E1A9-9FBE-10B9-AE1A-E7CA7EEBD9B3}"/>
          </ac:picMkLst>
        </pc:picChg>
        <pc:picChg chg="mod">
          <ac:chgData name="FABIAN . Jaque Villalobos" userId="b3fea50b-1860-4c92-ace9-8647b3304ba4" providerId="ADAL" clId="{5EA3B200-2303-42E0-8725-ED6A16A6B1A1}" dt="2024-11-19T16:13:59.972" v="2589" actId="1076"/>
          <ac:picMkLst>
            <pc:docMk/>
            <pc:sldMk cId="2818022484" sldId="308"/>
            <ac:picMk id="1042" creationId="{F1DD707A-B334-024A-C764-F2D6112D45D9}"/>
          </ac:picMkLst>
        </pc:picChg>
      </pc:sldChg>
      <pc:sldChg chg="addSp delSp modSp add del ord">
        <pc:chgData name="FABIAN . Jaque Villalobos" userId="b3fea50b-1860-4c92-ace9-8647b3304ba4" providerId="ADAL" clId="{5EA3B200-2303-42E0-8725-ED6A16A6B1A1}" dt="2024-11-19T16:46:12.083" v="2612" actId="47"/>
        <pc:sldMkLst>
          <pc:docMk/>
          <pc:sldMk cId="3189905003" sldId="309"/>
        </pc:sldMkLst>
        <pc:picChg chg="mod">
          <ac:chgData name="FABIAN . Jaque Villalobos" userId="b3fea50b-1860-4c92-ace9-8647b3304ba4" providerId="ADAL" clId="{5EA3B200-2303-42E0-8725-ED6A16A6B1A1}" dt="2024-11-19T16:08:22.483" v="2497" actId="1076"/>
          <ac:picMkLst>
            <pc:docMk/>
            <pc:sldMk cId="3189905003" sldId="309"/>
            <ac:picMk id="2" creationId="{4CA24B74-5F25-9F14-298B-2A2A29EFBE70}"/>
          </ac:picMkLst>
        </pc:picChg>
        <pc:picChg chg="add mod">
          <ac:chgData name="FABIAN . Jaque Villalobos" userId="b3fea50b-1860-4c92-ace9-8647b3304ba4" providerId="ADAL" clId="{5EA3B200-2303-42E0-8725-ED6A16A6B1A1}" dt="2024-11-19T16:10:28.952" v="2543" actId="1076"/>
          <ac:picMkLst>
            <pc:docMk/>
            <pc:sldMk cId="3189905003" sldId="309"/>
            <ac:picMk id="3" creationId="{723D4587-F8D4-933A-AA93-17DA29CC891F}"/>
          </ac:picMkLst>
        </pc:picChg>
        <pc:picChg chg="add">
          <ac:chgData name="FABIAN . Jaque Villalobos" userId="b3fea50b-1860-4c92-ace9-8647b3304ba4" providerId="ADAL" clId="{5EA3B200-2303-42E0-8725-ED6A16A6B1A1}" dt="2024-11-19T16:07:16.507" v="2485"/>
          <ac:picMkLst>
            <pc:docMk/>
            <pc:sldMk cId="3189905003" sldId="309"/>
            <ac:picMk id="4" creationId="{707A585D-BBE0-C520-D547-8EB28E28EF7E}"/>
          </ac:picMkLst>
        </pc:picChg>
        <pc:picChg chg="add mod">
          <ac:chgData name="FABIAN . Jaque Villalobos" userId="b3fea50b-1860-4c92-ace9-8647b3304ba4" providerId="ADAL" clId="{5EA3B200-2303-42E0-8725-ED6A16A6B1A1}" dt="2024-11-19T16:10:28.952" v="2543" actId="1076"/>
          <ac:picMkLst>
            <pc:docMk/>
            <pc:sldMk cId="3189905003" sldId="309"/>
            <ac:picMk id="5" creationId="{C0C4F4FE-C26B-F78D-C34E-635C2FC3AF00}"/>
          </ac:picMkLst>
        </pc:picChg>
        <pc:picChg chg="add">
          <ac:chgData name="FABIAN . Jaque Villalobos" userId="b3fea50b-1860-4c92-ace9-8647b3304ba4" providerId="ADAL" clId="{5EA3B200-2303-42E0-8725-ED6A16A6B1A1}" dt="2024-11-19T16:06:55.660" v="2481"/>
          <ac:picMkLst>
            <pc:docMk/>
            <pc:sldMk cId="3189905003" sldId="309"/>
            <ac:picMk id="1026" creationId="{F09DE61C-5E47-9F25-D0C9-ACB2F637AAC0}"/>
          </ac:picMkLst>
        </pc:picChg>
        <pc:picChg chg="del">
          <ac:chgData name="FABIAN . Jaque Villalobos" userId="b3fea50b-1860-4c92-ace9-8647b3304ba4" providerId="ADAL" clId="{5EA3B200-2303-42E0-8725-ED6A16A6B1A1}" dt="2024-11-19T16:06:31.851" v="2479" actId="478"/>
          <ac:picMkLst>
            <pc:docMk/>
            <pc:sldMk cId="3189905003" sldId="309"/>
            <ac:picMk id="1028" creationId="{F950E062-84C7-64BD-3176-74BEFA973BB8}"/>
          </ac:picMkLst>
        </pc:picChg>
        <pc:picChg chg="del">
          <ac:chgData name="FABIAN . Jaque Villalobos" userId="b3fea50b-1860-4c92-ace9-8647b3304ba4" providerId="ADAL" clId="{5EA3B200-2303-42E0-8725-ED6A16A6B1A1}" dt="2024-11-19T16:06:30.755" v="2477" actId="478"/>
          <ac:picMkLst>
            <pc:docMk/>
            <pc:sldMk cId="3189905003" sldId="309"/>
            <ac:picMk id="1030" creationId="{2A83036D-280B-3436-73F6-B1F143040449}"/>
          </ac:picMkLst>
        </pc:picChg>
        <pc:picChg chg="add mod">
          <ac:chgData name="FABIAN . Jaque Villalobos" userId="b3fea50b-1860-4c92-ace9-8647b3304ba4" providerId="ADAL" clId="{5EA3B200-2303-42E0-8725-ED6A16A6B1A1}" dt="2024-11-19T16:10:28.952" v="2543" actId="1076"/>
          <ac:picMkLst>
            <pc:docMk/>
            <pc:sldMk cId="3189905003" sldId="309"/>
            <ac:picMk id="1032" creationId="{A9426538-B34F-BAFE-7402-A61A7ED930CF}"/>
          </ac:picMkLst>
        </pc:picChg>
        <pc:picChg chg="del">
          <ac:chgData name="FABIAN . Jaque Villalobos" userId="b3fea50b-1860-4c92-ace9-8647b3304ba4" providerId="ADAL" clId="{5EA3B200-2303-42E0-8725-ED6A16A6B1A1}" dt="2024-11-19T16:06:32.341" v="2480" actId="478"/>
          <ac:picMkLst>
            <pc:docMk/>
            <pc:sldMk cId="3189905003" sldId="309"/>
            <ac:picMk id="1034" creationId="{33A710FC-3070-135F-0AE0-42B9F4E93577}"/>
          </ac:picMkLst>
        </pc:picChg>
        <pc:picChg chg="del">
          <ac:chgData name="FABIAN . Jaque Villalobos" userId="b3fea50b-1860-4c92-ace9-8647b3304ba4" providerId="ADAL" clId="{5EA3B200-2303-42E0-8725-ED6A16A6B1A1}" dt="2024-11-19T16:06:31.340" v="2478" actId="478"/>
          <ac:picMkLst>
            <pc:docMk/>
            <pc:sldMk cId="3189905003" sldId="309"/>
            <ac:picMk id="1038" creationId="{C6F5EC7A-E910-6BDB-ABCF-8F262E15ED96}"/>
          </ac:picMkLst>
        </pc:picChg>
        <pc:picChg chg="del">
          <ac:chgData name="FABIAN . Jaque Villalobos" userId="b3fea50b-1860-4c92-ace9-8647b3304ba4" providerId="ADAL" clId="{5EA3B200-2303-42E0-8725-ED6A16A6B1A1}" dt="2024-11-19T16:06:30.267" v="2476" actId="478"/>
          <ac:picMkLst>
            <pc:docMk/>
            <pc:sldMk cId="3189905003" sldId="309"/>
            <ac:picMk id="1040" creationId="{D05EB18F-994D-34CE-94C2-CA42569DB96C}"/>
          </ac:picMkLst>
        </pc:picChg>
        <pc:picChg chg="del">
          <ac:chgData name="FABIAN . Jaque Villalobos" userId="b3fea50b-1860-4c92-ace9-8647b3304ba4" providerId="ADAL" clId="{5EA3B200-2303-42E0-8725-ED6A16A6B1A1}" dt="2024-11-19T16:06:29.598" v="2475" actId="478"/>
          <ac:picMkLst>
            <pc:docMk/>
            <pc:sldMk cId="3189905003" sldId="309"/>
            <ac:picMk id="1042" creationId="{6AD76661-62D2-468A-86E6-891C2D847F09}"/>
          </ac:picMkLst>
        </pc:picChg>
      </pc:sldChg>
      <pc:sldMasterChg chg="setBg modSldLayout">
        <pc:chgData name="FABIAN . Jaque Villalobos" userId="b3fea50b-1860-4c92-ace9-8647b3304ba4" providerId="ADAL" clId="{5EA3B200-2303-42E0-8725-ED6A16A6B1A1}" dt="2024-11-16T20:34:02.466" v="74"/>
        <pc:sldMasterMkLst>
          <pc:docMk/>
          <pc:sldMasterMk cId="0" sldId="2147483648"/>
        </pc:sldMasterMkLst>
        <pc:sldLayoutChg chg="setBg">
          <pc:chgData name="FABIAN . Jaque Villalobos" userId="b3fea50b-1860-4c92-ace9-8647b3304ba4" providerId="ADAL" clId="{5EA3B200-2303-42E0-8725-ED6A16A6B1A1}" dt="2024-11-16T20:34:02.466" v="74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FABIAN . Jaque Villalobos" userId="b3fea50b-1860-4c92-ace9-8647b3304ba4" providerId="ADAL" clId="{5EA3B200-2303-42E0-8725-ED6A16A6B1A1}" dt="2024-11-16T20:34:02.466" v="74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FABIAN . Jaque Villalobos" userId="b3fea50b-1860-4c92-ace9-8647b3304ba4" providerId="ADAL" clId="{5EA3B200-2303-42E0-8725-ED6A16A6B1A1}" dt="2024-11-16T20:34:02.466" v="74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FABIAN . Jaque Villalobos" userId="b3fea50b-1860-4c92-ace9-8647b3304ba4" providerId="ADAL" clId="{5EA3B200-2303-42E0-8725-ED6A16A6B1A1}" dt="2024-11-16T20:34:02.466" v="74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FABIAN . Jaque Villalobos" userId="b3fea50b-1860-4c92-ace9-8647b3304ba4" providerId="ADAL" clId="{5EA3B200-2303-42E0-8725-ED6A16A6B1A1}" dt="2024-11-16T20:34:02.466" v="74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FABIAN . Jaque Villalobos" userId="b3fea50b-1860-4c92-ace9-8647b3304ba4" providerId="ADAL" clId="{5EA3B200-2303-42E0-8725-ED6A16A6B1A1}" dt="2024-11-16T20:34:02.466" v="74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FABIAN . Jaque Villalobos" userId="b3fea50b-1860-4c92-ace9-8647b3304ba4" providerId="ADAL" clId="{5EA3B200-2303-42E0-8725-ED6A16A6B1A1}" dt="2024-11-16T20:34:02.466" v="74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FABIAN . Jaque Villalobos" userId="b3fea50b-1860-4c92-ace9-8647b3304ba4" providerId="ADAL" clId="{5EA3B200-2303-42E0-8725-ED6A16A6B1A1}" dt="2024-11-16T20:34:02.466" v="74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FABIAN . Jaque Villalobos" userId="b3fea50b-1860-4c92-ace9-8647b3304ba4" providerId="ADAL" clId="{5EA3B200-2303-42E0-8725-ED6A16A6B1A1}" dt="2024-11-16T20:34:02.466" v="74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864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438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A6C8D-EE2B-D66D-37C6-1306D88E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8066FE-42B6-347E-6426-828B7D7E3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CBD5AC-352E-3EDC-90C3-C31AC5E79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SaaS de gestión administrativa y finanzas.</a:t>
            </a:r>
            <a:b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Disminuye tiempos de gestión automatizando el cálculo de GGCC.</a:t>
            </a:r>
            <a:b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Brinda transparencia financiera para residentes. </a:t>
            </a:r>
            <a:b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Cumplimiento de Ley 21.442.</a:t>
            </a:r>
            <a:b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Propuesta de valor: eficiencia &gt; satisfacción de residentes. </a:t>
            </a:r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97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un sistema web para administración de comunidades de edificios que permita la gestión de operacional, de finanzas y personal de manera eficiente.</a:t>
            </a:r>
          </a:p>
          <a:p>
            <a:pPr marL="15875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916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A6C8D-EE2B-D66D-37C6-1306D88E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8066FE-42B6-347E-6426-828B7D7E3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CBD5AC-352E-3EDC-90C3-C31AC5E79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SaaS de gestión administrativa y finanzas.</a:t>
            </a:r>
            <a:b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Disminuye tiempos de gestión automatizando el cálculo de GGCC.</a:t>
            </a:r>
            <a:b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Brinda transparencia financiera para residentes. </a:t>
            </a:r>
            <a:b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Cumplimiento de Ley 21.442.</a:t>
            </a:r>
            <a:b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Propuesta de valor: eficiencia &gt; satisfacción de residentes. </a:t>
            </a:r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074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buNone/>
            </a:pP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QUÉ HACE EL SISTEMA</a:t>
            </a:r>
          </a:p>
          <a:p>
            <a:pPr marL="0" marR="0" indent="0" algn="l" rtl="0" eaLnBrk="1" fontAlgn="auto" latinLnBrk="0" hangingPunct="1">
              <a:buNone/>
            </a:pPr>
            <a:endParaRPr lang="es-CL" sz="1800" b="0" i="0" u="none" strike="noStrike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r>
              <a:rPr lang="es-CL" sz="1800" b="1" i="0" u="none" strike="noStrike">
                <a:solidFill>
                  <a:srgbClr val="D0D4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Gestión operacional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s-CL" sz="1800" b="1" i="0" u="none" strike="noStrike" noProof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Registro de comunidades, torres, unidades.</a:t>
            </a:r>
            <a:endParaRPr lang="es-CL" sz="1800" b="1" i="0" u="none" strike="noStrike">
              <a:solidFill>
                <a:srgbClr val="D0D4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Creación de usuarios y asignación a comunidad.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Administración de Espacios comunes.</a:t>
            </a:r>
            <a:endParaRPr lang="es-CL" sz="1800" b="1" i="0" u="none" strike="noStrike">
              <a:solidFill>
                <a:srgbClr val="D0D4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457200" marR="0" lvl="1" indent="0" algn="l" rtl="0" eaLnBrk="1" fontAlgn="auto" latinLnBrk="0" hangingPunct="1"/>
            <a:r>
              <a:rPr lang="es-CL" sz="1800" b="1" i="0" u="none" strike="noStrike">
                <a:solidFill>
                  <a:srgbClr val="D0D4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Registro de visitas.</a:t>
            </a:r>
            <a:endParaRPr lang="es-CL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rtl="0" eaLnBrk="1" fontAlgn="auto" latinLnBrk="0" hangingPunct="1">
              <a:buNone/>
            </a:pPr>
            <a:endParaRPr lang="es-CL" sz="1800" b="1" i="0" u="none" strike="noStrike">
              <a:solidFill>
                <a:srgbClr val="D0D4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u="none" strike="noStrike" cap="none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 Gestión financiera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 cap="none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Calibri"/>
              </a:rPr>
              <a:t> </a:t>
            </a: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Registro de Ingresos y Egresos.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Registrar y gestionar pagos de gastos comunes.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Realizar seguimiento de morosidad.</a:t>
            </a:r>
            <a:endParaRPr lang="es-CL" sz="1800" b="0" i="0" u="none" strike="noStrike"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CL" sz="1800" b="0" i="0" u="none" strike="noStrike" cap="none">
              <a:solidFill>
                <a:srgbClr val="000000"/>
              </a:solidFill>
              <a:effectLst/>
              <a:latin typeface="Arial" panose="020B0604020202020204" pitchFamily="34" charset="0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>
                <a:solidFill>
                  <a:srgbClr val="D0D4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CL" sz="1800" b="1" i="0" u="none" strike="noStrike" err="1">
                <a:solidFill>
                  <a:srgbClr val="D0D4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Reportabilidad</a:t>
            </a:r>
            <a:endParaRPr lang="es-CL" sz="1800" b="1" i="0" u="none" strike="noStrike">
              <a:solidFill>
                <a:srgbClr val="D0D4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Generación de reportes.</a:t>
            </a:r>
            <a:endParaRPr lang="es-CL" sz="1800" b="0" i="0" u="none" strike="noStrike"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Dashboard con indicadores y detalle.</a:t>
            </a:r>
            <a:endParaRPr lang="es-CL" sz="1800" b="0" i="0" u="none" strike="noStrike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CL" sz="1800" b="0" i="0" u="none" strike="noStrike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buNone/>
            </a:pP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QUÉ NO HACE</a:t>
            </a:r>
          </a:p>
          <a:p>
            <a:pPr marL="0" marR="0" indent="0" algn="l" rtl="0" eaLnBrk="1" fontAlgn="auto" latinLnBrk="0" hangingPunct="1">
              <a:buNone/>
            </a:pPr>
            <a:endParaRPr lang="es-CL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r>
              <a:rPr lang="es-CL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Cámaras de seguridad</a:t>
            </a:r>
            <a:endParaRPr lang="es-CL" sz="1800" b="0" i="0" u="none" strike="noStrike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Manejo de insumos</a:t>
            </a:r>
            <a:endParaRPr lang="es-CL" sz="1800" b="0" i="0" u="none" strike="noStrike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Chat entre usuarios</a:t>
            </a:r>
          </a:p>
          <a:p>
            <a:pPr marL="0" marR="0" indent="0" algn="l" rtl="0" eaLnBrk="1" fontAlgn="auto" latinLnBrk="0" hangingPunct="1"/>
            <a:endParaRPr lang="es-CL" sz="1800" b="1" i="0" u="none" strike="noStrike">
              <a:solidFill>
                <a:srgbClr val="FFFFFF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RESTRICCIONES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b="1" i="0" u="none" strike="noStrike">
              <a:solidFill>
                <a:srgbClr val="FFFFFF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Integración con </a:t>
            </a:r>
            <a:r>
              <a:rPr lang="es-CL" sz="1800" b="1" i="0" u="none" strike="noStrike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Previred</a:t>
            </a:r>
            <a:endParaRPr lang="es-CL" sz="1800" b="0" i="0" u="none" strike="noStrike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endParaRPr lang="es-CL" sz="1800" b="0" i="0" u="none" strike="noStrike"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CL" sz="1800" b="0" i="0" u="none" strike="noStrike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4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317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377" lvl="1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566" lvl="2" indent="-3809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754" lvl="3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5943" lvl="4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131" lvl="5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320" lvl="6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509" lvl="7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697" lvl="8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sv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de una ciudad&#10;&#10;Descripción generada automáticamente">
            <a:extLst>
              <a:ext uri="{FF2B5EF4-FFF2-40B4-BE49-F238E27FC236}">
                <a16:creationId xmlns:a16="http://schemas.microsoft.com/office/drawing/2014/main" id="{3E3341AC-CBFB-5E1F-F515-C6A07A93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00164" cy="6858000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id="{40319069-4BE3-BAEB-33FA-20E466510166}"/>
              </a:ext>
            </a:extLst>
          </p:cNvPr>
          <p:cNvSpPr txBox="1"/>
          <p:nvPr/>
        </p:nvSpPr>
        <p:spPr>
          <a:xfrm>
            <a:off x="3628225" y="5760001"/>
            <a:ext cx="4935543" cy="5504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L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Presentación final </a:t>
            </a:r>
            <a:r>
              <a:rPr lang="es-CL" sz="30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capstone</a:t>
            </a:r>
            <a:endParaRPr lang="es-CL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F99D70D-D4F2-DC79-8FCE-38C00E44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24" y="720000"/>
            <a:ext cx="5946945" cy="33451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981901F-B97C-FBC7-4C8C-450CF9F9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7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de una ciudad">
            <a:extLst>
              <a:ext uri="{FF2B5EF4-FFF2-40B4-BE49-F238E27FC236}">
                <a16:creationId xmlns:a16="http://schemas.microsoft.com/office/drawing/2014/main" id="{3D166C3B-7CF7-D48B-DDE1-589A7903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0BD52AF-8A48-6EF7-A1B1-9F4200394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46828"/>
              </p:ext>
            </p:extLst>
          </p:nvPr>
        </p:nvGraphicFramePr>
        <p:xfrm>
          <a:off x="1410618" y="2924643"/>
          <a:ext cx="9370759" cy="3240000"/>
        </p:xfrm>
        <a:graphic>
          <a:graphicData uri="http://schemas.openxmlformats.org/drawingml/2006/table">
            <a:tbl>
              <a:tblPr firstRow="1" firstCol="1" bandRow="1"/>
              <a:tblGrid>
                <a:gridCol w="1270759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19778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523012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611257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s-CL" sz="2800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 i="0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0</a:t>
                      </a:r>
                      <a:endParaRPr lang="es-CL" sz="2400" b="1" i="0">
                        <a:solidFill>
                          <a:srgbClr val="2A3346"/>
                        </a:solidFill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Sprint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Sprint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 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37296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 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93806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98C31EE7-62A4-FE31-21A4-63281F2D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8011F39-83C1-E7D6-6BE7-E851AB93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58EC04-CA67-6D32-7117-20E4001E6A3A}"/>
              </a:ext>
            </a:extLst>
          </p:cNvPr>
          <p:cNvSpPr txBox="1"/>
          <p:nvPr/>
        </p:nvSpPr>
        <p:spPr>
          <a:xfrm>
            <a:off x="-1" y="87398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CRONOGRAMA</a:t>
            </a:r>
          </a:p>
        </p:txBody>
      </p:sp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BBE560F-5FDC-2B73-723F-3D5BAB456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BAC1C7F-90A8-9C72-816F-B8D13267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7B48218-ADDF-B720-1860-A77D1A19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64CCF1F-FF29-7729-8055-09FA9B411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9" y="38102"/>
            <a:ext cx="1962195" cy="1103735"/>
          </a:xfrm>
          <a:prstGeom prst="rect">
            <a:avLst/>
          </a:prstGeom>
        </p:spPr>
      </p:pic>
      <p:pic>
        <p:nvPicPr>
          <p:cNvPr id="11" name="Imagen 10" descr="Dibujo de una ciudad">
            <a:extLst>
              <a:ext uri="{FF2B5EF4-FFF2-40B4-BE49-F238E27FC236}">
                <a16:creationId xmlns:a16="http://schemas.microsoft.com/office/drawing/2014/main" id="{839B31B7-CB00-BE49-CF0B-A97B4099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3681809-7726-8C74-7BE2-7FD9D7874F24}"/>
              </a:ext>
            </a:extLst>
          </p:cNvPr>
          <p:cNvSpPr txBox="1"/>
          <p:nvPr/>
        </p:nvSpPr>
        <p:spPr>
          <a:xfrm>
            <a:off x="-1" y="87398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ARQUITECTURA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E9428472-C001-56D0-FD4F-4E22B752BEB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3609"/>
          <a:stretch/>
        </p:blipFill>
        <p:spPr>
          <a:xfrm>
            <a:off x="1670964" y="3342936"/>
            <a:ext cx="8850068" cy="2553145"/>
          </a:xfrm>
          <a:prstGeom prst="rect">
            <a:avLst/>
          </a:prstGeom>
        </p:spPr>
      </p:pic>
      <p:pic>
        <p:nvPicPr>
          <p:cNvPr id="18" name="Imagen 1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94F6155-C799-E2CB-21C5-CABE2DC0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7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051CE-928D-E661-B5F5-89DC9EA7A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F9C9F48-8E84-3462-9D98-4BFCE9C3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6BE7E24-8270-ED90-288A-36C386B9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091B935-DB10-674E-013A-159F0528B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9" y="38102"/>
            <a:ext cx="1962195" cy="1103735"/>
          </a:xfrm>
          <a:prstGeom prst="rect">
            <a:avLst/>
          </a:prstGeom>
        </p:spPr>
      </p:pic>
      <p:pic>
        <p:nvPicPr>
          <p:cNvPr id="11" name="Imagen 10" descr="Dibujo de una ciudad">
            <a:extLst>
              <a:ext uri="{FF2B5EF4-FFF2-40B4-BE49-F238E27FC236}">
                <a16:creationId xmlns:a16="http://schemas.microsoft.com/office/drawing/2014/main" id="{2D029CE6-4C32-E12B-5E64-A7DFB2CE57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EB65102-2883-BC9F-36D5-66BA42BB5AA7}"/>
              </a:ext>
            </a:extLst>
          </p:cNvPr>
          <p:cNvSpPr txBox="1"/>
          <p:nvPr/>
        </p:nvSpPr>
        <p:spPr>
          <a:xfrm>
            <a:off x="-1" y="87398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ARQUITECTURA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CB7791B-F283-1022-E21C-73ABED2136B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5283"/>
          <a:stretch/>
        </p:blipFill>
        <p:spPr>
          <a:xfrm>
            <a:off x="1426626" y="3121809"/>
            <a:ext cx="9338744" cy="3177599"/>
          </a:xfrm>
          <a:prstGeom prst="rect">
            <a:avLst/>
          </a:prstGeom>
        </p:spPr>
      </p:pic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22AFFBC-24B4-E12D-D1F0-7F5F595E1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A2592-6C54-585A-A47B-03F86FFF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071A8B2-FECA-18CE-73D5-B56094F7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9685" y="3351808"/>
            <a:ext cx="1205601" cy="1205601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19E38CA-40DF-84D0-3E4A-AF456014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54" y="3319014"/>
            <a:ext cx="1292236" cy="1292236"/>
          </a:xfrm>
          <a:prstGeom prst="rect">
            <a:avLst/>
          </a:prstGeom>
        </p:spPr>
      </p:pic>
      <p:pic>
        <p:nvPicPr>
          <p:cNvPr id="8" name="Imagen 7" descr="Imagen que contiene taza, café, tabla, teclado&#10;&#10;Descripción generada automáticamente">
            <a:extLst>
              <a:ext uri="{FF2B5EF4-FFF2-40B4-BE49-F238E27FC236}">
                <a16:creationId xmlns:a16="http://schemas.microsoft.com/office/drawing/2014/main" id="{2E093474-F99E-BDF1-F050-F5649B512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545" y="3283253"/>
            <a:ext cx="1363761" cy="136376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555D5765-F694-0885-9A0D-D403B3334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282" y="4929525"/>
            <a:ext cx="1533025" cy="137047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A08A288-0BE5-7B74-1454-BB646E44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DFF56BC-C40C-5722-DC17-F04E2494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Dibujo de una ciudad">
            <a:extLst>
              <a:ext uri="{FF2B5EF4-FFF2-40B4-BE49-F238E27FC236}">
                <a16:creationId xmlns:a16="http://schemas.microsoft.com/office/drawing/2014/main" id="{F09E2C48-409C-8EDF-1CDF-48FBFCDE60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7087" b="33511"/>
          <a:stretch/>
        </p:blipFill>
        <p:spPr>
          <a:xfrm>
            <a:off x="-2" y="-12413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67C012A-D4EB-6181-20D6-47CE84B01835}"/>
              </a:ext>
            </a:extLst>
          </p:cNvPr>
          <p:cNvSpPr txBox="1"/>
          <p:nvPr/>
        </p:nvSpPr>
        <p:spPr>
          <a:xfrm>
            <a:off x="-1" y="87398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53E8B23-E58A-8074-DF17-C4E69EE14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7058" y="3255833"/>
            <a:ext cx="1428751" cy="142875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22C0CBB-DD0E-B320-D7FF-62CD1B03E4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7916" y="5110724"/>
            <a:ext cx="1854509" cy="105119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E9E44B9-A4C0-F310-6435-2E461026026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370488" y="5033521"/>
            <a:ext cx="1205601" cy="1205601"/>
          </a:xfrm>
          <a:prstGeom prst="rect">
            <a:avLst/>
          </a:prstGeom>
        </p:spPr>
      </p:pic>
      <p:pic>
        <p:nvPicPr>
          <p:cNvPr id="20" name="Imagen 1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94405EB-EF7A-71EB-D7DC-9D350EC863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7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84482528-8FA4-687B-034C-CBC05D16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3" y="3154706"/>
            <a:ext cx="2999696" cy="100783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A7A039FC-AD4E-C605-9BED-FD21E909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79" y="5011362"/>
            <a:ext cx="2247367" cy="78595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7EFF135-E943-C9D2-DEF3-891D6502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4EAA842-1F48-1132-D8E1-B0523FF9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Dibujo de una ciudad">
            <a:extLst>
              <a:ext uri="{FF2B5EF4-FFF2-40B4-BE49-F238E27FC236}">
                <a16:creationId xmlns:a16="http://schemas.microsoft.com/office/drawing/2014/main" id="{91B1D3CC-EE77-31A8-6A65-EC7AD9956B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7087" b="33511"/>
          <a:stretch/>
        </p:blipFill>
        <p:spPr>
          <a:xfrm>
            <a:off x="-2" y="-12413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B9BB2CF-6410-8AC6-2F4D-1AB5AE104441}"/>
              </a:ext>
            </a:extLst>
          </p:cNvPr>
          <p:cNvSpPr txBox="1"/>
          <p:nvPr/>
        </p:nvSpPr>
        <p:spPr>
          <a:xfrm>
            <a:off x="-1" y="87398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DEA8BE0-CCC1-2F82-3B98-86F610607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808" y="4506958"/>
            <a:ext cx="3418587" cy="179475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E3C1363-F167-E783-2937-7BA91CDCD5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8767" y="3081133"/>
            <a:ext cx="3708392" cy="1154980"/>
          </a:xfrm>
          <a:prstGeom prst="rect">
            <a:avLst/>
          </a:prstGeom>
        </p:spPr>
      </p:pic>
      <p:pic>
        <p:nvPicPr>
          <p:cNvPr id="19" name="Imagen 1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7300A79-DEC6-A742-C27A-5F13A3035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206510D-E583-715D-61F0-895527237E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5917" y="4272085"/>
            <a:ext cx="3320163" cy="6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1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353881B-57E8-0E0A-2B3B-3DA022A3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6E1EE24-94E6-AE86-45DB-BCE93968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9">
            <a:extLst>
              <a:ext uri="{FF2B5EF4-FFF2-40B4-BE49-F238E27FC236}">
                <a16:creationId xmlns:a16="http://schemas.microsoft.com/office/drawing/2014/main" id="{486D55C7-6E20-EDEC-2FAF-DF9A70E8BE29}"/>
              </a:ext>
            </a:extLst>
          </p:cNvPr>
          <p:cNvSpPr txBox="1"/>
          <p:nvPr/>
        </p:nvSpPr>
        <p:spPr>
          <a:xfrm>
            <a:off x="2484737" y="3429001"/>
            <a:ext cx="7222523" cy="25545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Curva de aprendizaje.</a:t>
            </a: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Tiempos ajustados.</a:t>
            </a: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Compatibilidad de hardware.</a:t>
            </a: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Alcance fuera de rango.</a:t>
            </a:r>
          </a:p>
        </p:txBody>
      </p:sp>
      <p:pic>
        <p:nvPicPr>
          <p:cNvPr id="8" name="Imagen 7" descr="Dibujo de una ciudad">
            <a:extLst>
              <a:ext uri="{FF2B5EF4-FFF2-40B4-BE49-F238E27FC236}">
                <a16:creationId xmlns:a16="http://schemas.microsoft.com/office/drawing/2014/main" id="{A3B4E857-5939-52D6-A923-07B5C6A45E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10DD509-0750-7BDA-EDFF-14FF4690229D}"/>
              </a:ext>
            </a:extLst>
          </p:cNvPr>
          <p:cNvSpPr txBox="1"/>
          <p:nvPr/>
        </p:nvSpPr>
        <p:spPr>
          <a:xfrm>
            <a:off x="-1" y="87398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OBSTÁCULOS</a:t>
            </a:r>
          </a:p>
        </p:txBody>
      </p:sp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6633E1D-E1B1-D42A-8AA5-70BD3ED52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7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9B33221-BA6F-035C-9A2A-8A8870FE2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F4C5983-D4D7-471F-3E46-F6C3B534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0AACB90-B40F-AD92-947C-9D9C987F4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9" y="38102"/>
            <a:ext cx="1962195" cy="1103735"/>
          </a:xfrm>
          <a:prstGeom prst="rect">
            <a:avLst/>
          </a:prstGeom>
        </p:spPr>
      </p:pic>
      <p:pic>
        <p:nvPicPr>
          <p:cNvPr id="10" name="Imagen 9" descr="Dibujo de una ciudad">
            <a:extLst>
              <a:ext uri="{FF2B5EF4-FFF2-40B4-BE49-F238E27FC236}">
                <a16:creationId xmlns:a16="http://schemas.microsoft.com/office/drawing/2014/main" id="{4BBBE76B-7EC3-9E68-87D9-C32592040D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A7F6A94-DA1B-3CA5-4726-D838980DC085}"/>
              </a:ext>
            </a:extLst>
          </p:cNvPr>
          <p:cNvSpPr txBox="1"/>
          <p:nvPr/>
        </p:nvSpPr>
        <p:spPr>
          <a:xfrm>
            <a:off x="-1" y="87398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DATOS</a:t>
            </a:r>
          </a:p>
        </p:txBody>
      </p:sp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C20D9CF-A1BF-9C79-3D77-F58B4E43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197BCF7-881A-FF2C-7A8B-5AA946255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26823"/>
              </p:ext>
            </p:extLst>
          </p:nvPr>
        </p:nvGraphicFramePr>
        <p:xfrm>
          <a:off x="3530883" y="3216288"/>
          <a:ext cx="2243195" cy="2704968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243195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346415">
                <a:tc>
                  <a:txBody>
                    <a:bodyPr/>
                    <a:lstStyle/>
                    <a:p>
                      <a:pPr algn="ctr"/>
                      <a:r>
                        <a:rPr lang="es-CL" sz="2000" err="1">
                          <a:solidFill>
                            <a:srgbClr val="2A3346"/>
                          </a:solidFill>
                          <a:latin typeface="Lato" panose="020F0502020204030203" pitchFamily="34" charset="0"/>
                        </a:rPr>
                        <a:t>User</a:t>
                      </a:r>
                      <a:endParaRPr lang="es-CL" sz="1100">
                        <a:solidFill>
                          <a:srgbClr val="2A3346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1927728">
                <a:tc>
                  <a:txBody>
                    <a:bodyPr/>
                    <a:lstStyle/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FirstName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LastName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Rut</a:t>
                      </a: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BirthDate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Email</a:t>
                      </a: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PhoneNumber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>
                          <a:latin typeface="Lato" panose="020F0502020204030203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2431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82B6127-6A72-DAC1-C3BF-BF7D1EA76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8389"/>
              </p:ext>
            </p:extLst>
          </p:nvPr>
        </p:nvGraphicFramePr>
        <p:xfrm>
          <a:off x="643844" y="3216288"/>
          <a:ext cx="2243195" cy="2690454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243195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317199">
                <a:tc>
                  <a:txBody>
                    <a:bodyPr/>
                    <a:lstStyle/>
                    <a:p>
                      <a:pPr algn="ctr"/>
                      <a:r>
                        <a:rPr lang="es-CL" sz="2000" err="1">
                          <a:solidFill>
                            <a:srgbClr val="2A3346"/>
                          </a:solidFill>
                          <a:latin typeface="Lato" panose="020F0502020204030203" pitchFamily="34" charset="0"/>
                        </a:rPr>
                        <a:t>Community</a:t>
                      </a:r>
                      <a:endParaRPr lang="es-CL" sz="1100">
                        <a:solidFill>
                          <a:srgbClr val="2A3346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1913214">
                <a:tc>
                  <a:txBody>
                    <a:bodyPr/>
                    <a:lstStyle/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Name</a:t>
                      </a:r>
                      <a:r>
                        <a:rPr lang="es-CL" sz="1900" b="1">
                          <a:latin typeface="Lato" panose="020F0502020204030203" pitchFamily="34" charset="0"/>
                        </a:rPr>
                        <a:t> 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Rut</a:t>
                      </a: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Adress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TimeZone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BillingDate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MunicipalityID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>
                          <a:latin typeface="Lato" panose="020F0502020204030203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2431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AE91713-8648-E7B3-D299-05C24C0A3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1567"/>
              </p:ext>
            </p:extLst>
          </p:nvPr>
        </p:nvGraphicFramePr>
        <p:xfrm>
          <a:off x="6417922" y="3216288"/>
          <a:ext cx="2243195" cy="2704968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243195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346415">
                <a:tc>
                  <a:txBody>
                    <a:bodyPr/>
                    <a:lstStyle/>
                    <a:p>
                      <a:pPr algn="ctr"/>
                      <a:r>
                        <a:rPr lang="es-CL" sz="2000" err="1">
                          <a:solidFill>
                            <a:srgbClr val="2A3346"/>
                          </a:solidFill>
                          <a:latin typeface="Lato" panose="020F0502020204030203" pitchFamily="34" charset="0"/>
                        </a:rPr>
                        <a:t>Unit</a:t>
                      </a:r>
                      <a:endParaRPr lang="es-CL" sz="1100">
                        <a:solidFill>
                          <a:srgbClr val="2A3346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1927728">
                <a:tc>
                  <a:txBody>
                    <a:bodyPr/>
                    <a:lstStyle/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Number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Floor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Surface</a:t>
                      </a: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BuildingId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UnitTypeId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endParaRPr lang="es-CL" sz="1900" b="1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>
                          <a:latin typeface="Lato" panose="020F0502020204030203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24316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F232EC3-C82A-4F6E-5B02-11EBD36A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20377"/>
              </p:ext>
            </p:extLst>
          </p:nvPr>
        </p:nvGraphicFramePr>
        <p:xfrm>
          <a:off x="9304961" y="3216288"/>
          <a:ext cx="2243195" cy="2704968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243195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346415">
                <a:tc>
                  <a:txBody>
                    <a:bodyPr/>
                    <a:lstStyle/>
                    <a:p>
                      <a:pPr algn="ctr"/>
                      <a:r>
                        <a:rPr lang="es-CL" sz="2000" err="1">
                          <a:solidFill>
                            <a:srgbClr val="2A3346"/>
                          </a:solidFill>
                          <a:latin typeface="Lato" panose="020F0502020204030203" pitchFamily="34" charset="0"/>
                        </a:rPr>
                        <a:t>Charges</a:t>
                      </a:r>
                      <a:endParaRPr lang="es-CL" sz="1100">
                        <a:solidFill>
                          <a:srgbClr val="2A3346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1927728">
                <a:tc>
                  <a:txBody>
                    <a:bodyPr/>
                    <a:lstStyle/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Amount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Proration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ChargeDate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Status</a:t>
                      </a: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Type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err="1">
                          <a:latin typeface="Lato" panose="020F0502020204030203" pitchFamily="34" charset="0"/>
                        </a:rPr>
                        <a:t>UnitId</a:t>
                      </a:r>
                      <a:endParaRPr lang="es-CL" sz="1900" b="1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>
                          <a:latin typeface="Lato" panose="020F0502020204030203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24316"/>
                  </a:ext>
                </a:extLst>
              </a:tr>
            </a:tbl>
          </a:graphicData>
        </a:graphic>
      </p:graphicFrame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95AA5C2-799E-756B-7E9C-6F78CF78F88F}"/>
              </a:ext>
            </a:extLst>
          </p:cNvPr>
          <p:cNvSpPr/>
          <p:nvPr/>
        </p:nvSpPr>
        <p:spPr>
          <a:xfrm>
            <a:off x="5036457" y="6281475"/>
            <a:ext cx="2119086" cy="431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5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88E2C-913A-072F-94DE-DD81B5EB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de una ciudad&#10;&#10;Descripción generada automáticamente">
            <a:extLst>
              <a:ext uri="{FF2B5EF4-FFF2-40B4-BE49-F238E27FC236}">
                <a16:creationId xmlns:a16="http://schemas.microsoft.com/office/drawing/2014/main" id="{DB12E858-46FC-28E4-8AA0-84AC4D44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id="{DA8B0C13-9881-411C-07B0-73B8D2CDCDAF}"/>
              </a:ext>
            </a:extLst>
          </p:cNvPr>
          <p:cNvSpPr txBox="1"/>
          <p:nvPr/>
        </p:nvSpPr>
        <p:spPr>
          <a:xfrm>
            <a:off x="2893813" y="1579294"/>
            <a:ext cx="6404359" cy="102650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DEMOSTRACIÓN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1837C80-24A9-4967-065E-0728A475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84" y="2092549"/>
            <a:ext cx="3649419" cy="205279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518E5AD-86FD-5C2E-F29D-D749F780B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9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580D-B1B6-7B20-E854-C4E81E5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12B308-0BBF-DCF3-A5AB-551BF779D3B0}"/>
              </a:ext>
            </a:extLst>
          </p:cNvPr>
          <p:cNvGrpSpPr/>
          <p:nvPr/>
        </p:nvGrpSpPr>
        <p:grpSpPr>
          <a:xfrm>
            <a:off x="995397" y="3085750"/>
            <a:ext cx="2737267" cy="3081599"/>
            <a:chOff x="1646275" y="3085751"/>
            <a:chExt cx="2737266" cy="3080044"/>
          </a:xfrm>
        </p:grpSpPr>
        <p:sp>
          <p:nvSpPr>
            <p:cNvPr id="7" name="Rectángulo: esquinas superiores redondeadas 6">
              <a:extLst>
                <a:ext uri="{FF2B5EF4-FFF2-40B4-BE49-F238E27FC236}">
                  <a16:creationId xmlns:a16="http://schemas.microsoft.com/office/drawing/2014/main" id="{556CFBB4-E5D5-3EAA-9964-75488BAA87A8}"/>
                </a:ext>
              </a:extLst>
            </p:cNvPr>
            <p:cNvSpPr/>
            <p:nvPr/>
          </p:nvSpPr>
          <p:spPr>
            <a:xfrm flipV="1">
              <a:off x="1646275" y="4165751"/>
              <a:ext cx="2736226" cy="200004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b="1"/>
            </a:p>
          </p:txBody>
        </p:sp>
        <p:sp>
          <p:nvSpPr>
            <p:cNvPr id="9" name="Rectángulo: esquinas superiores redondeadas 8">
              <a:extLst>
                <a:ext uri="{FF2B5EF4-FFF2-40B4-BE49-F238E27FC236}">
                  <a16:creationId xmlns:a16="http://schemas.microsoft.com/office/drawing/2014/main" id="{CAE1E3A6-EFB4-2A19-E547-0C68833D90E4}"/>
                </a:ext>
              </a:extLst>
            </p:cNvPr>
            <p:cNvSpPr/>
            <p:nvPr/>
          </p:nvSpPr>
          <p:spPr>
            <a:xfrm>
              <a:off x="1647315" y="3085751"/>
              <a:ext cx="2736226" cy="2000044"/>
            </a:xfrm>
            <a:prstGeom prst="round2Same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6690" b="-2331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lIns="90000"/>
            <a:lstStyle/>
            <a:p>
              <a:endParaRPr lang="es-CL"/>
            </a:p>
          </p:txBody>
        </p:sp>
        <p:sp>
          <p:nvSpPr>
            <p:cNvPr id="12" name="Llaves 11">
              <a:extLst>
                <a:ext uri="{FF2B5EF4-FFF2-40B4-BE49-F238E27FC236}">
                  <a16:creationId xmlns:a16="http://schemas.microsoft.com/office/drawing/2014/main" id="{C930FFBF-8746-7F1B-4CA6-5B4BD113FCE4}"/>
                </a:ext>
              </a:extLst>
            </p:cNvPr>
            <p:cNvSpPr/>
            <p:nvPr/>
          </p:nvSpPr>
          <p:spPr>
            <a:xfrm>
              <a:off x="1781991" y="5256549"/>
              <a:ext cx="2492057" cy="577631"/>
            </a:xfrm>
            <a:prstGeom prst="bracePair">
              <a:avLst/>
            </a:prstGeom>
            <a:ln>
              <a:solidFill>
                <a:srgbClr val="2740CC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L" sz="3000">
                  <a:solidFill>
                    <a:srgbClr val="2A3346"/>
                  </a:solidFill>
                  <a:latin typeface="Lato" panose="020F0502020204030203" pitchFamily="34" charset="0"/>
                  <a:ea typeface="Calibri"/>
                  <a:cs typeface="Calibri"/>
                </a:rPr>
                <a:t>VICENTE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839576-7DAE-69D7-259A-716852CC4CB3}"/>
              </a:ext>
            </a:extLst>
          </p:cNvPr>
          <p:cNvGrpSpPr/>
          <p:nvPr/>
        </p:nvGrpSpPr>
        <p:grpSpPr>
          <a:xfrm>
            <a:off x="8460380" y="3085751"/>
            <a:ext cx="2736224" cy="3080044"/>
            <a:chOff x="7808804" y="3085751"/>
            <a:chExt cx="2736224" cy="3080044"/>
          </a:xfrm>
        </p:grpSpPr>
        <p:sp>
          <p:nvSpPr>
            <p:cNvPr id="8" name="Rectángulo: esquinas superiores redondeadas 7">
              <a:extLst>
                <a:ext uri="{FF2B5EF4-FFF2-40B4-BE49-F238E27FC236}">
                  <a16:creationId xmlns:a16="http://schemas.microsoft.com/office/drawing/2014/main" id="{792FA06A-C449-EEA0-2E9E-B74779223BAC}"/>
                </a:ext>
              </a:extLst>
            </p:cNvPr>
            <p:cNvSpPr/>
            <p:nvPr/>
          </p:nvSpPr>
          <p:spPr>
            <a:xfrm flipV="1">
              <a:off x="7808804" y="4165751"/>
              <a:ext cx="2736224" cy="200004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b="1"/>
            </a:p>
          </p:txBody>
        </p:sp>
        <p:sp>
          <p:nvSpPr>
            <p:cNvPr id="11" name="Rectángulo: esquinas superiores redondeadas 10">
              <a:extLst>
                <a:ext uri="{FF2B5EF4-FFF2-40B4-BE49-F238E27FC236}">
                  <a16:creationId xmlns:a16="http://schemas.microsoft.com/office/drawing/2014/main" id="{119C94C8-B39D-2499-0D28-68B59C7900AD}"/>
                </a:ext>
              </a:extLst>
            </p:cNvPr>
            <p:cNvSpPr/>
            <p:nvPr/>
          </p:nvSpPr>
          <p:spPr>
            <a:xfrm>
              <a:off x="7808805" y="3085751"/>
              <a:ext cx="2735880" cy="2000044"/>
            </a:xfrm>
            <a:prstGeom prst="round2Same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760" b="-3324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4" name="Llaves 13">
              <a:extLst>
                <a:ext uri="{FF2B5EF4-FFF2-40B4-BE49-F238E27FC236}">
                  <a16:creationId xmlns:a16="http://schemas.microsoft.com/office/drawing/2014/main" id="{FAA48B4D-FE49-4867-C97C-9CEE044EAC18}"/>
                </a:ext>
              </a:extLst>
            </p:cNvPr>
            <p:cNvSpPr/>
            <p:nvPr/>
          </p:nvSpPr>
          <p:spPr>
            <a:xfrm>
              <a:off x="7921376" y="5256551"/>
              <a:ext cx="2488632" cy="577631"/>
            </a:xfrm>
            <a:prstGeom prst="bracePair">
              <a:avLst/>
            </a:prstGeom>
            <a:ln>
              <a:solidFill>
                <a:srgbClr val="2740CC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L" sz="3000">
                  <a:solidFill>
                    <a:srgbClr val="2A3346"/>
                  </a:solidFill>
                  <a:latin typeface="Lato" panose="020F0502020204030203" pitchFamily="34" charset="0"/>
                  <a:ea typeface="Calibri"/>
                  <a:cs typeface="Calibri"/>
                </a:rPr>
                <a:t>FABIAN</a:t>
              </a:r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126F0009-6DAF-026C-583C-489BC423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B18958F-E5B2-0274-A258-82C9647D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Dibujo de una ciudad">
            <a:extLst>
              <a:ext uri="{FF2B5EF4-FFF2-40B4-BE49-F238E27FC236}">
                <a16:creationId xmlns:a16="http://schemas.microsoft.com/office/drawing/2014/main" id="{8766B1E5-EFC3-17C7-E2C9-65AC44BA481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7662B28-E791-536F-F9B2-2DF586D10B39}"/>
              </a:ext>
            </a:extLst>
          </p:cNvPr>
          <p:cNvSpPr txBox="1"/>
          <p:nvPr/>
        </p:nvSpPr>
        <p:spPr>
          <a:xfrm>
            <a:off x="-1" y="873981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INTEGRANTES</a:t>
            </a:r>
            <a:endParaRPr lang="es-CL" sz="5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 ExtraBold" panose="020F0502020204030204" pitchFamily="34" charset="0"/>
              <a:cs typeface="Lato ExtraBold" panose="020F0502020204030204" pitchFamily="34" charset="0"/>
            </a:endParaRP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C309F4A-2395-8D60-E29F-A94120B3B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B185688-4ACF-18A2-9F5A-C983C7767FC0}"/>
              </a:ext>
            </a:extLst>
          </p:cNvPr>
          <p:cNvGrpSpPr/>
          <p:nvPr/>
        </p:nvGrpSpPr>
        <p:grpSpPr>
          <a:xfrm>
            <a:off x="4728063" y="3085751"/>
            <a:ext cx="2736920" cy="3080044"/>
            <a:chOff x="4727366" y="3085751"/>
            <a:chExt cx="2736920" cy="3080044"/>
          </a:xfrm>
        </p:grpSpPr>
        <p:sp>
          <p:nvSpPr>
            <p:cNvPr id="5" name="Rectángulo: esquinas superiores redondeadas 4">
              <a:extLst>
                <a:ext uri="{FF2B5EF4-FFF2-40B4-BE49-F238E27FC236}">
                  <a16:creationId xmlns:a16="http://schemas.microsoft.com/office/drawing/2014/main" id="{69B4FA92-00D2-C575-8F9E-A4C42D85B8D9}"/>
                </a:ext>
              </a:extLst>
            </p:cNvPr>
            <p:cNvSpPr/>
            <p:nvPr/>
          </p:nvSpPr>
          <p:spPr>
            <a:xfrm flipV="1">
              <a:off x="4727366" y="4165751"/>
              <a:ext cx="2736573" cy="200004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b="1"/>
            </a:p>
          </p:txBody>
        </p:sp>
        <p:sp>
          <p:nvSpPr>
            <p:cNvPr id="13" name="Llaves 12">
              <a:extLst>
                <a:ext uri="{FF2B5EF4-FFF2-40B4-BE49-F238E27FC236}">
                  <a16:creationId xmlns:a16="http://schemas.microsoft.com/office/drawing/2014/main" id="{8CF703A1-139B-9142-3644-208D14B31DA4}"/>
                </a:ext>
              </a:extLst>
            </p:cNvPr>
            <p:cNvSpPr/>
            <p:nvPr/>
          </p:nvSpPr>
          <p:spPr>
            <a:xfrm>
              <a:off x="4839129" y="5256550"/>
              <a:ext cx="2527442" cy="577631"/>
            </a:xfrm>
            <a:prstGeom prst="bracePair">
              <a:avLst/>
            </a:prstGeom>
            <a:ln>
              <a:solidFill>
                <a:srgbClr val="2740CC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L" sz="3000">
                  <a:solidFill>
                    <a:srgbClr val="2A3346"/>
                  </a:solidFill>
                  <a:latin typeface="Lato" panose="020F0502020204030203" pitchFamily="34" charset="0"/>
                  <a:ea typeface="Calibri"/>
                  <a:cs typeface="Calibri"/>
                </a:rPr>
                <a:t>JORGE</a:t>
              </a:r>
            </a:p>
          </p:txBody>
        </p:sp>
        <p:sp>
          <p:nvSpPr>
            <p:cNvPr id="10" name="Rectángulo: esquinas superiores redondeadas 9">
              <a:extLst>
                <a:ext uri="{FF2B5EF4-FFF2-40B4-BE49-F238E27FC236}">
                  <a16:creationId xmlns:a16="http://schemas.microsoft.com/office/drawing/2014/main" id="{12C3981A-9F43-1DCE-6EC6-1A393C88832B}"/>
                </a:ext>
              </a:extLst>
            </p:cNvPr>
            <p:cNvSpPr/>
            <p:nvPr/>
          </p:nvSpPr>
          <p:spPr>
            <a:xfrm>
              <a:off x="4727713" y="3085751"/>
              <a:ext cx="2736573" cy="2000044"/>
            </a:xfrm>
            <a:prstGeom prst="round2Same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760" b="-3324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89213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580D-B1B6-7B20-E854-C4E81E5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FDE449C-D0D7-B6AA-B089-6F2086323A08}"/>
              </a:ext>
            </a:extLst>
          </p:cNvPr>
          <p:cNvGrpSpPr/>
          <p:nvPr/>
        </p:nvGrpSpPr>
        <p:grpSpPr>
          <a:xfrm>
            <a:off x="995051" y="3068895"/>
            <a:ext cx="2737267" cy="3080044"/>
            <a:chOff x="649871" y="2996092"/>
            <a:chExt cx="2737266" cy="3080044"/>
          </a:xfrm>
        </p:grpSpPr>
        <p:sp>
          <p:nvSpPr>
            <p:cNvPr id="7" name="Rectángulo: esquinas superiores redondeadas 6">
              <a:extLst>
                <a:ext uri="{FF2B5EF4-FFF2-40B4-BE49-F238E27FC236}">
                  <a16:creationId xmlns:a16="http://schemas.microsoft.com/office/drawing/2014/main" id="{556CFBB4-E5D5-3EAA-9964-75488BAA87A8}"/>
                </a:ext>
              </a:extLst>
            </p:cNvPr>
            <p:cNvSpPr/>
            <p:nvPr/>
          </p:nvSpPr>
          <p:spPr>
            <a:xfrm flipV="1">
              <a:off x="649871" y="4076092"/>
              <a:ext cx="2736226" cy="200004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b="1"/>
            </a:p>
          </p:txBody>
        </p:sp>
        <p:sp>
          <p:nvSpPr>
            <p:cNvPr id="9" name="Rectángulo: esquinas superiores redondeadas 8">
              <a:extLst>
                <a:ext uri="{FF2B5EF4-FFF2-40B4-BE49-F238E27FC236}">
                  <a16:creationId xmlns:a16="http://schemas.microsoft.com/office/drawing/2014/main" id="{CAE1E3A6-EFB4-2A19-E547-0C68833D90E4}"/>
                </a:ext>
              </a:extLst>
            </p:cNvPr>
            <p:cNvSpPr/>
            <p:nvPr/>
          </p:nvSpPr>
          <p:spPr>
            <a:xfrm>
              <a:off x="650911" y="2996092"/>
              <a:ext cx="2736226" cy="2531278"/>
            </a:xfrm>
            <a:prstGeom prst="round2SameRect">
              <a:avLst/>
            </a:prstGeom>
            <a:solidFill>
              <a:srgbClr val="D9D9D9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lIns="90000"/>
            <a:lstStyle/>
            <a:p>
              <a:endParaRPr lang="es-ES"/>
            </a:p>
            <a:p>
              <a:endParaRPr lang="es-CL"/>
            </a:p>
            <a:p>
              <a:endParaRPr lang="es-CL"/>
            </a:p>
            <a:p>
              <a:endParaRPr lang="es-CL"/>
            </a:p>
            <a:p>
              <a:endParaRPr lang="es-CL"/>
            </a:p>
            <a:p>
              <a:r>
                <a:rPr lang="en-US" sz="2500">
                  <a:solidFill>
                    <a:srgbClr val="2A3346"/>
                  </a:solidFill>
                  <a:latin typeface="Lato" panose="020F0502020204030203" pitchFamily="34" charset="0"/>
                </a:rPr>
                <a:t>Developer</a:t>
              </a:r>
            </a:p>
            <a:p>
              <a:r>
                <a:rPr lang="en-US" sz="2500">
                  <a:solidFill>
                    <a:srgbClr val="2A3346"/>
                  </a:solidFill>
                  <a:latin typeface="Lato" panose="020F0502020204030203" pitchFamily="34" charset="0"/>
                </a:rPr>
                <a:t>Scrum Master </a:t>
              </a:r>
            </a:p>
            <a:p>
              <a:r>
                <a:rPr lang="en-US" sz="2500">
                  <a:solidFill>
                    <a:srgbClr val="2A3346"/>
                  </a:solidFill>
                  <a:latin typeface="Lato" panose="020F0502020204030203" pitchFamily="34" charset="0"/>
                </a:rPr>
                <a:t>Product Owner</a:t>
              </a:r>
            </a:p>
          </p:txBody>
        </p:sp>
        <p:sp>
          <p:nvSpPr>
            <p:cNvPr id="12" name="Llaves 11">
              <a:extLst>
                <a:ext uri="{FF2B5EF4-FFF2-40B4-BE49-F238E27FC236}">
                  <a16:creationId xmlns:a16="http://schemas.microsoft.com/office/drawing/2014/main" id="{C930FFBF-8746-7F1B-4CA6-5B4BD113FCE4}"/>
                </a:ext>
              </a:extLst>
            </p:cNvPr>
            <p:cNvSpPr/>
            <p:nvPr/>
          </p:nvSpPr>
          <p:spPr>
            <a:xfrm>
              <a:off x="786628" y="3280147"/>
              <a:ext cx="2484695" cy="577631"/>
            </a:xfrm>
            <a:prstGeom prst="bracePair">
              <a:avLst/>
            </a:prstGeom>
            <a:ln>
              <a:solidFill>
                <a:srgbClr val="2740CC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L" sz="3000">
                  <a:solidFill>
                    <a:srgbClr val="2A3346"/>
                  </a:solidFill>
                  <a:latin typeface="Lato" panose="020F0502020204030203" pitchFamily="34" charset="0"/>
                  <a:ea typeface="Calibri"/>
                  <a:cs typeface="Calibri"/>
                </a:rPr>
                <a:t>VICENTE</a:t>
              </a:r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126F0009-6DAF-026C-583C-489BC423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B18958F-E5B2-0274-A258-82C9647D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Dibujo de una ciudad">
            <a:extLst>
              <a:ext uri="{FF2B5EF4-FFF2-40B4-BE49-F238E27FC236}">
                <a16:creationId xmlns:a16="http://schemas.microsoft.com/office/drawing/2014/main" id="{8766B1E5-EFC3-17C7-E2C9-65AC44BA48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7662B28-E791-536F-F9B2-2DF586D10B39}"/>
              </a:ext>
            </a:extLst>
          </p:cNvPr>
          <p:cNvSpPr txBox="1"/>
          <p:nvPr/>
        </p:nvSpPr>
        <p:spPr>
          <a:xfrm>
            <a:off x="-1" y="873981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ROLES</a:t>
            </a:r>
            <a:endParaRPr lang="es-CL" sz="5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 ExtraBold" panose="020F0502020204030204" pitchFamily="34" charset="0"/>
              <a:cs typeface="Lato ExtraBold" panose="020F0502020204030204" pitchFamily="34" charset="0"/>
            </a:endParaRP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C309F4A-2395-8D60-E29F-A94120B3B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10F6B55-5B9E-9211-AE2F-E512AA9ACA3D}"/>
              </a:ext>
            </a:extLst>
          </p:cNvPr>
          <p:cNvGrpSpPr/>
          <p:nvPr/>
        </p:nvGrpSpPr>
        <p:grpSpPr>
          <a:xfrm>
            <a:off x="4727367" y="3068895"/>
            <a:ext cx="2737267" cy="3080044"/>
            <a:chOff x="4726847" y="3097610"/>
            <a:chExt cx="2737266" cy="3080044"/>
          </a:xfrm>
        </p:grpSpPr>
        <p:sp>
          <p:nvSpPr>
            <p:cNvPr id="18" name="Rectángulo: esquinas superiores redondeadas 17">
              <a:extLst>
                <a:ext uri="{FF2B5EF4-FFF2-40B4-BE49-F238E27FC236}">
                  <a16:creationId xmlns:a16="http://schemas.microsoft.com/office/drawing/2014/main" id="{F4B89B88-FF9E-9B30-CAFA-D9EEC3D29B63}"/>
                </a:ext>
              </a:extLst>
            </p:cNvPr>
            <p:cNvSpPr/>
            <p:nvPr/>
          </p:nvSpPr>
          <p:spPr>
            <a:xfrm flipV="1">
              <a:off x="4726847" y="4177610"/>
              <a:ext cx="2736226" cy="200004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b="1"/>
            </a:p>
          </p:txBody>
        </p:sp>
        <p:sp>
          <p:nvSpPr>
            <p:cNvPr id="19" name="Rectángulo: esquinas superiores redondeadas 18">
              <a:extLst>
                <a:ext uri="{FF2B5EF4-FFF2-40B4-BE49-F238E27FC236}">
                  <a16:creationId xmlns:a16="http://schemas.microsoft.com/office/drawing/2014/main" id="{9304CFF6-5083-8208-FC13-84B552ECC1D1}"/>
                </a:ext>
              </a:extLst>
            </p:cNvPr>
            <p:cNvSpPr/>
            <p:nvPr/>
          </p:nvSpPr>
          <p:spPr>
            <a:xfrm>
              <a:off x="4727887" y="3097610"/>
              <a:ext cx="2736226" cy="2531278"/>
            </a:xfrm>
            <a:prstGeom prst="round2SameRect">
              <a:avLst/>
            </a:prstGeom>
            <a:solidFill>
              <a:srgbClr val="D9D9D9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lIns="90000"/>
            <a:lstStyle/>
            <a:p>
              <a:endParaRPr lang="es-ES"/>
            </a:p>
            <a:p>
              <a:endParaRPr lang="es-CL"/>
            </a:p>
            <a:p>
              <a:endParaRPr lang="es-CL"/>
            </a:p>
            <a:p>
              <a:endParaRPr lang="es-CL"/>
            </a:p>
            <a:p>
              <a:endParaRPr lang="es-CL"/>
            </a:p>
            <a:p>
              <a:r>
                <a:rPr lang="en-US" sz="2500">
                  <a:solidFill>
                    <a:srgbClr val="2A3346"/>
                  </a:solidFill>
                  <a:latin typeface="Lato" panose="020F0502020204030203" pitchFamily="34" charset="0"/>
                </a:rPr>
                <a:t>Product Owner</a:t>
              </a:r>
            </a:p>
            <a:p>
              <a:r>
                <a:rPr lang="en-US" sz="2500">
                  <a:solidFill>
                    <a:srgbClr val="2A3346"/>
                  </a:solidFill>
                  <a:latin typeface="Lato" panose="020F0502020204030203" pitchFamily="34" charset="0"/>
                </a:rPr>
                <a:t>Developer</a:t>
              </a:r>
            </a:p>
            <a:p>
              <a:r>
                <a:rPr lang="en-US" sz="2500">
                  <a:solidFill>
                    <a:srgbClr val="2A3346"/>
                  </a:solidFill>
                  <a:latin typeface="Lato" panose="020F0502020204030203" pitchFamily="34" charset="0"/>
                </a:rPr>
                <a:t>Scrum Master </a:t>
              </a:r>
            </a:p>
          </p:txBody>
        </p:sp>
        <p:sp>
          <p:nvSpPr>
            <p:cNvPr id="20" name="Llaves 19">
              <a:extLst>
                <a:ext uri="{FF2B5EF4-FFF2-40B4-BE49-F238E27FC236}">
                  <a16:creationId xmlns:a16="http://schemas.microsoft.com/office/drawing/2014/main" id="{A5BFC754-DBB3-1F89-E910-06AEF008EA91}"/>
                </a:ext>
              </a:extLst>
            </p:cNvPr>
            <p:cNvSpPr/>
            <p:nvPr/>
          </p:nvSpPr>
          <p:spPr>
            <a:xfrm>
              <a:off x="4862564" y="3381665"/>
              <a:ext cx="2462390" cy="577631"/>
            </a:xfrm>
            <a:prstGeom prst="bracePair">
              <a:avLst/>
            </a:prstGeom>
            <a:ln>
              <a:solidFill>
                <a:srgbClr val="2740CC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3000">
                  <a:solidFill>
                    <a:srgbClr val="2A3346"/>
                  </a:solidFill>
                  <a:latin typeface="Lato" panose="020F0502020204030203" pitchFamily="34" charset="0"/>
                  <a:ea typeface="Calibri"/>
                  <a:cs typeface="Calibri"/>
                </a:rPr>
                <a:t>JORGE</a:t>
              </a:r>
              <a:endParaRPr lang="es-CL" sz="3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4E554E-68D0-A657-9EF0-59419357757D}"/>
              </a:ext>
            </a:extLst>
          </p:cNvPr>
          <p:cNvGrpSpPr/>
          <p:nvPr/>
        </p:nvGrpSpPr>
        <p:grpSpPr>
          <a:xfrm>
            <a:off x="8459683" y="3068895"/>
            <a:ext cx="2737267" cy="3080044"/>
            <a:chOff x="9522593" y="2622149"/>
            <a:chExt cx="2737266" cy="3080044"/>
          </a:xfrm>
        </p:grpSpPr>
        <p:sp>
          <p:nvSpPr>
            <p:cNvPr id="21" name="Rectángulo: esquinas superiores redondeadas 20">
              <a:extLst>
                <a:ext uri="{FF2B5EF4-FFF2-40B4-BE49-F238E27FC236}">
                  <a16:creationId xmlns:a16="http://schemas.microsoft.com/office/drawing/2014/main" id="{883B5CD2-4CCC-6116-1E9A-D806C8EFD051}"/>
                </a:ext>
              </a:extLst>
            </p:cNvPr>
            <p:cNvSpPr/>
            <p:nvPr/>
          </p:nvSpPr>
          <p:spPr>
            <a:xfrm flipV="1">
              <a:off x="9522593" y="3702149"/>
              <a:ext cx="2736226" cy="200004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/>
                <a:t>JO</a:t>
              </a:r>
              <a:endParaRPr lang="es-CL" b="1"/>
            </a:p>
          </p:txBody>
        </p:sp>
        <p:sp>
          <p:nvSpPr>
            <p:cNvPr id="22" name="Rectángulo: esquinas superiores redondeadas 21">
              <a:extLst>
                <a:ext uri="{FF2B5EF4-FFF2-40B4-BE49-F238E27FC236}">
                  <a16:creationId xmlns:a16="http://schemas.microsoft.com/office/drawing/2014/main" id="{622525D5-3BF0-A6E4-3E3D-0A1EA6279851}"/>
                </a:ext>
              </a:extLst>
            </p:cNvPr>
            <p:cNvSpPr/>
            <p:nvPr/>
          </p:nvSpPr>
          <p:spPr>
            <a:xfrm>
              <a:off x="9523633" y="2622149"/>
              <a:ext cx="2736226" cy="2531278"/>
            </a:xfrm>
            <a:prstGeom prst="round2SameRect">
              <a:avLst/>
            </a:prstGeom>
            <a:solidFill>
              <a:srgbClr val="D9D9D9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lIns="90000"/>
            <a:lstStyle/>
            <a:p>
              <a:endParaRPr lang="es-ES"/>
            </a:p>
            <a:p>
              <a:endParaRPr lang="es-CL"/>
            </a:p>
            <a:p>
              <a:endParaRPr lang="es-CL"/>
            </a:p>
            <a:p>
              <a:endParaRPr lang="es-CL"/>
            </a:p>
            <a:p>
              <a:endParaRPr lang="es-CL"/>
            </a:p>
            <a:p>
              <a:r>
                <a:rPr lang="en-US" sz="2500">
                  <a:solidFill>
                    <a:srgbClr val="2A3346"/>
                  </a:solidFill>
                  <a:latin typeface="Lato" panose="020F0502020204030203" pitchFamily="34" charset="0"/>
                </a:rPr>
                <a:t>Scrum Master </a:t>
              </a:r>
            </a:p>
            <a:p>
              <a:r>
                <a:rPr lang="en-US" sz="2500">
                  <a:solidFill>
                    <a:srgbClr val="2A3346"/>
                  </a:solidFill>
                  <a:latin typeface="Lato" panose="020F0502020204030203" pitchFamily="34" charset="0"/>
                </a:rPr>
                <a:t>Product Owner</a:t>
              </a:r>
            </a:p>
            <a:p>
              <a:r>
                <a:rPr lang="en-US" sz="2500">
                  <a:solidFill>
                    <a:srgbClr val="2A3346"/>
                  </a:solidFill>
                  <a:latin typeface="Lato" panose="020F0502020204030203" pitchFamily="34" charset="0"/>
                </a:rPr>
                <a:t>Developer</a:t>
              </a:r>
            </a:p>
            <a:p>
              <a:endParaRPr lang="es-CL" sz="2500">
                <a:solidFill>
                  <a:srgbClr val="2A3346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3" name="Llaves 22">
              <a:extLst>
                <a:ext uri="{FF2B5EF4-FFF2-40B4-BE49-F238E27FC236}">
                  <a16:creationId xmlns:a16="http://schemas.microsoft.com/office/drawing/2014/main" id="{9F54572F-F1D5-24AE-6AB0-21EAA591C894}"/>
                </a:ext>
              </a:extLst>
            </p:cNvPr>
            <p:cNvSpPr/>
            <p:nvPr/>
          </p:nvSpPr>
          <p:spPr>
            <a:xfrm>
              <a:off x="9662380" y="2906204"/>
              <a:ext cx="2460722" cy="577631"/>
            </a:xfrm>
            <a:prstGeom prst="bracePair">
              <a:avLst/>
            </a:prstGeom>
            <a:ln>
              <a:solidFill>
                <a:srgbClr val="2740CC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L" sz="3000">
                  <a:solidFill>
                    <a:srgbClr val="2A3346"/>
                  </a:solidFill>
                  <a:latin typeface="Lato" panose="020F0502020204030203" pitchFamily="34" charset="0"/>
                  <a:ea typeface="Calibri"/>
                  <a:cs typeface="Calibri"/>
                </a:rPr>
                <a:t>FABIAN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54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de una ciudad">
            <a:extLst>
              <a:ext uri="{FF2B5EF4-FFF2-40B4-BE49-F238E27FC236}">
                <a16:creationId xmlns:a16="http://schemas.microsoft.com/office/drawing/2014/main" id="{BBBA0D28-902F-2401-50D9-2DFF9D2A4E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885175-5D9F-A5BE-63DD-63D70C286290}"/>
              </a:ext>
            </a:extLst>
          </p:cNvPr>
          <p:cNvSpPr txBox="1"/>
          <p:nvPr/>
        </p:nvSpPr>
        <p:spPr>
          <a:xfrm>
            <a:off x="-1" y="873981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PROBLEMA</a:t>
            </a:r>
            <a:endParaRPr lang="es-CL" sz="5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 ExtraBold" panose="020F0502020204030204" pitchFamily="34" charset="0"/>
              <a:cs typeface="Lato ExtraBold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ECC0ED-92CE-6469-2F7D-1AB8E69D870D}"/>
              </a:ext>
            </a:extLst>
          </p:cNvPr>
          <p:cNvSpPr txBox="1"/>
          <p:nvPr/>
        </p:nvSpPr>
        <p:spPr>
          <a:xfrm>
            <a:off x="602345" y="3614141"/>
            <a:ext cx="10987313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Rápida </a:t>
            </a:r>
            <a:r>
              <a:rPr lang="es-CL" sz="4000" b="1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proliferación</a:t>
            </a: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 de industria inmobiliaria.</a:t>
            </a:r>
            <a:endParaRPr lang="es-CL" sz="4000">
              <a:solidFill>
                <a:srgbClr val="2A3346"/>
              </a:solidFill>
              <a:latin typeface="Lato" panose="020F0502020204030203" pitchFamily="34" charset="0"/>
              <a:ea typeface="Calibri"/>
              <a:cs typeface="Calibri"/>
            </a:endParaRP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 b="1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Ley</a:t>
            </a: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 de Copropiedad </a:t>
            </a:r>
            <a:r>
              <a:rPr lang="es-ES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21.442</a:t>
            </a: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.</a:t>
            </a:r>
            <a:endParaRPr lang="es-CL" sz="4000">
              <a:solidFill>
                <a:srgbClr val="2A3346"/>
              </a:solidFill>
              <a:latin typeface="Lato" panose="020F0502020204030203" pitchFamily="34" charset="0"/>
              <a:ea typeface="Calibri"/>
              <a:cs typeface="Calibri"/>
            </a:endParaRP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Mejoras sobre las actuales propuestas.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1A78596-D512-90D5-999A-CA7662A9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359C130-7BCB-A7CC-3F8F-3F386CC8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8804492-3DF7-406F-F338-2DC6A0BEE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B256A-292E-3C85-4B1B-D7E275B71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bujo de una ciudad">
            <a:extLst>
              <a:ext uri="{FF2B5EF4-FFF2-40B4-BE49-F238E27FC236}">
                <a16:creationId xmlns:a16="http://schemas.microsoft.com/office/drawing/2014/main" id="{968A17B1-60FA-80F4-0BE3-55305CAC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677D10-65E4-95EA-F171-3B249836C099}"/>
              </a:ext>
            </a:extLst>
          </p:cNvPr>
          <p:cNvSpPr txBox="1"/>
          <p:nvPr/>
        </p:nvSpPr>
        <p:spPr>
          <a:xfrm>
            <a:off x="1050124" y="3983033"/>
            <a:ext cx="2791765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</a:rPr>
              <a:t>Eficiencia</a:t>
            </a:r>
            <a:endParaRPr lang="en-US" sz="4000">
              <a:solidFill>
                <a:srgbClr val="2A3346"/>
              </a:solidFill>
              <a:latin typeface="Lato" panose="020F0502020204030203" pitchFamily="34" charset="0"/>
              <a:ea typeface="Calibri"/>
              <a:cs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673BD3-5C0B-5A66-C582-FC7A7CE5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4C151F-010A-F129-849A-8B3FB443200F}"/>
              </a:ext>
            </a:extLst>
          </p:cNvPr>
          <p:cNvSpPr txBox="1"/>
          <p:nvPr/>
        </p:nvSpPr>
        <p:spPr>
          <a:xfrm>
            <a:off x="-1" y="873981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SOLUCIÓN</a:t>
            </a:r>
            <a:endParaRPr lang="es-CL" sz="5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 ExtraBold" panose="020F0502020204030204" pitchFamily="34" charset="0"/>
              <a:cs typeface="Lato ExtraBold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2D8CB7-EEEF-F7A4-35F8-49A48F66D523}"/>
              </a:ext>
            </a:extLst>
          </p:cNvPr>
          <p:cNvSpPr txBox="1"/>
          <p:nvPr/>
        </p:nvSpPr>
        <p:spPr>
          <a:xfrm>
            <a:off x="8421893" y="3983033"/>
            <a:ext cx="2908340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lnSpc>
                <a:spcPct val="90000"/>
              </a:lnSpc>
              <a:spcAft>
                <a:spcPts val="600"/>
              </a:spcAft>
              <a:buSzPts val="1800"/>
              <a:defRPr sz="4000">
                <a:solidFill>
                  <a:srgbClr val="2A33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</a:defRPr>
            </a:lvl1pPr>
          </a:lstStyle>
          <a:p>
            <a:r>
              <a:rPr lang="en-US">
                <a:effectLst/>
              </a:rPr>
              <a:t>Saas</a:t>
            </a:r>
            <a:endParaRPr lang="es-CL"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0A7FC2-CEAB-8065-643E-75E48DD8FB3C}"/>
              </a:ext>
            </a:extLst>
          </p:cNvPr>
          <p:cNvSpPr txBox="1"/>
          <p:nvPr/>
        </p:nvSpPr>
        <p:spPr>
          <a:xfrm>
            <a:off x="4349964" y="3983033"/>
            <a:ext cx="3563857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Latha" panose="020B0502040204020203" pitchFamily="34" charset="0"/>
              </a:rPr>
              <a:t>Transparencia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5D88B53-AEF1-E6DE-3807-6A9818101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bujo de una ciudad">
            <a:extLst>
              <a:ext uri="{FF2B5EF4-FFF2-40B4-BE49-F238E27FC236}">
                <a16:creationId xmlns:a16="http://schemas.microsoft.com/office/drawing/2014/main" id="{4E5606C3-DE3A-3DD1-BDE6-A89297C2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D55D6-D192-6A11-ACE5-970E6BCB4FD5}"/>
              </a:ext>
            </a:extLst>
          </p:cNvPr>
          <p:cNvSpPr txBox="1"/>
          <p:nvPr/>
        </p:nvSpPr>
        <p:spPr>
          <a:xfrm>
            <a:off x="2471085" y="3450758"/>
            <a:ext cx="7249827" cy="25545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sz="400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un software para administración de comunidades de edificios que permita una gestión eficiente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E2AF56-4ABD-A2C9-10FD-1D9F1188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6A8DB7C-42D8-7673-8CD6-1D21AAEC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5F8CAF-8CDD-2E77-E6FE-3EAD20E7CB20}"/>
              </a:ext>
            </a:extLst>
          </p:cNvPr>
          <p:cNvSpPr txBox="1"/>
          <p:nvPr/>
        </p:nvSpPr>
        <p:spPr>
          <a:xfrm>
            <a:off x="2" y="87480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OBJETIVO GENERAL</a:t>
            </a: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C67285C-B0B6-23FB-4678-F9BBE5398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9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B256A-292E-3C85-4B1B-D7E275B71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bujo de una ciudad">
            <a:extLst>
              <a:ext uri="{FF2B5EF4-FFF2-40B4-BE49-F238E27FC236}">
                <a16:creationId xmlns:a16="http://schemas.microsoft.com/office/drawing/2014/main" id="{968A17B1-60FA-80F4-0BE3-55305CAC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677D10-65E4-95EA-F171-3B249836C099}"/>
              </a:ext>
            </a:extLst>
          </p:cNvPr>
          <p:cNvSpPr txBox="1"/>
          <p:nvPr/>
        </p:nvSpPr>
        <p:spPr>
          <a:xfrm>
            <a:off x="1050124" y="3983033"/>
            <a:ext cx="2791765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s-ES" sz="400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de comunidad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673BD3-5C0B-5A66-C582-FC7A7CE5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4C151F-010A-F129-849A-8B3FB443200F}"/>
              </a:ext>
            </a:extLst>
          </p:cNvPr>
          <p:cNvSpPr txBox="1"/>
          <p:nvPr/>
        </p:nvSpPr>
        <p:spPr>
          <a:xfrm>
            <a:off x="-1" y="873981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OBJETIVOS ESPECÍFICOS</a:t>
            </a:r>
          </a:p>
          <a:p>
            <a:pPr algn="ctr"/>
            <a:endParaRPr lang="es-CL" sz="5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 ExtraBold" panose="020F0502020204030204" pitchFamily="34" charset="0"/>
              <a:cs typeface="Lato ExtraBold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2D8CB7-EEEF-F7A4-35F8-49A48F66D523}"/>
              </a:ext>
            </a:extLst>
          </p:cNvPr>
          <p:cNvSpPr txBox="1"/>
          <p:nvPr/>
        </p:nvSpPr>
        <p:spPr>
          <a:xfrm>
            <a:off x="8421893" y="3983033"/>
            <a:ext cx="2908340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lnSpc>
                <a:spcPct val="90000"/>
              </a:lnSpc>
              <a:spcAft>
                <a:spcPts val="600"/>
              </a:spcAft>
              <a:buSzPts val="1800"/>
              <a:defRPr sz="4000">
                <a:solidFill>
                  <a:srgbClr val="2A33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</a:defRPr>
            </a:lvl1pPr>
          </a:lstStyle>
          <a:p>
            <a:r>
              <a:rPr lang="es-ES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Gestión de pagos</a:t>
            </a:r>
            <a:endParaRPr lang="es-CL" b="1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0A7FC2-CEAB-8065-643E-75E48DD8FB3C}"/>
              </a:ext>
            </a:extLst>
          </p:cNvPr>
          <p:cNvSpPr txBox="1"/>
          <p:nvPr/>
        </p:nvSpPr>
        <p:spPr>
          <a:xfrm>
            <a:off x="4349964" y="3983033"/>
            <a:ext cx="3563857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s-ES" sz="400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de usuarios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5D88B53-AEF1-E6DE-3807-6A9818101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bujo de una ciudad">
            <a:extLst>
              <a:ext uri="{FF2B5EF4-FFF2-40B4-BE49-F238E27FC236}">
                <a16:creationId xmlns:a16="http://schemas.microsoft.com/office/drawing/2014/main" id="{FD6A95B6-B731-AF01-8B4F-414BCACB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9876B08B-1A72-30B4-4828-071F447CE79A}"/>
              </a:ext>
            </a:extLst>
          </p:cNvPr>
          <p:cNvSpPr txBox="1">
            <a:spLocks/>
          </p:cNvSpPr>
          <p:nvPr/>
        </p:nvSpPr>
        <p:spPr>
          <a:xfrm>
            <a:off x="1666938" y="3260169"/>
            <a:ext cx="8858121" cy="303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>
                <a:solidFill>
                  <a:srgbClr val="2A3346"/>
                </a:solidFill>
                <a:latin typeface="Lato" panose="020F0502020204030203" pitchFamily="34" charset="0"/>
              </a:rPr>
              <a:t>Sprint 0 - Configuración y creación de diagramas.</a:t>
            </a:r>
          </a:p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>
                <a:solidFill>
                  <a:srgbClr val="2A3346"/>
                </a:solidFill>
                <a:latin typeface="Lato" panose="020F0502020204030203" pitchFamily="34" charset="0"/>
              </a:rPr>
              <a:t>Sprint 1 - Gestión operacional. </a:t>
            </a:r>
          </a:p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>
                <a:solidFill>
                  <a:srgbClr val="2A3346"/>
                </a:solidFill>
                <a:latin typeface="Lato" panose="020F0502020204030203" pitchFamily="34" charset="0"/>
              </a:rPr>
              <a:t>Sprint 2 - Gestión operacional.</a:t>
            </a:r>
          </a:p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>
                <a:solidFill>
                  <a:srgbClr val="2A3346"/>
                </a:solidFill>
                <a:latin typeface="Lato" panose="020F0502020204030203" pitchFamily="34" charset="0"/>
              </a:rPr>
              <a:t>Sprint 3 - Gestión de pago.</a:t>
            </a:r>
          </a:p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>
                <a:solidFill>
                  <a:srgbClr val="2A3346"/>
                </a:solidFill>
                <a:latin typeface="Lato" panose="020F0502020204030203" pitchFamily="34" charset="0"/>
              </a:rPr>
              <a:t>Sprint 4 - Reportaría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73BF8-AFC3-3096-5922-E1E9F1B0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6098E78-1322-7826-9FDE-E3544A7BF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9DCABD3-045F-C987-B5DB-7E8AC48A9A9A}"/>
              </a:ext>
            </a:extLst>
          </p:cNvPr>
          <p:cNvSpPr txBox="1"/>
          <p:nvPr/>
        </p:nvSpPr>
        <p:spPr>
          <a:xfrm>
            <a:off x="-1" y="873981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METODOLOGÍA</a:t>
            </a:r>
          </a:p>
        </p:txBody>
      </p:sp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F07AB49-3ABD-CD6D-0173-F11C03F75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5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bujo de una ciudad">
            <a:extLst>
              <a:ext uri="{FF2B5EF4-FFF2-40B4-BE49-F238E27FC236}">
                <a16:creationId xmlns:a16="http://schemas.microsoft.com/office/drawing/2014/main" id="{9B4B260C-C9ED-5D0F-6AA5-D73BFC183B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1"/>
            <a:ext cx="12192000" cy="278464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473E7B6-152D-1736-A135-C94B28E44768}"/>
              </a:ext>
            </a:extLst>
          </p:cNvPr>
          <p:cNvSpPr txBox="1"/>
          <p:nvPr/>
        </p:nvSpPr>
        <p:spPr>
          <a:xfrm>
            <a:off x="3355196" y="3070393"/>
            <a:ext cx="54816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sym typeface="Calibri"/>
              </a:rPr>
              <a:t>Gestión operacional</a:t>
            </a:r>
          </a:p>
          <a:p>
            <a:pPr marL="457189" indent="-457189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sym typeface="Calibri"/>
              </a:rPr>
              <a:t>Gestión financiera</a:t>
            </a:r>
          </a:p>
          <a:p>
            <a:pPr marL="457189" indent="-457189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ES_tradnl" sz="4000">
                <a:solidFill>
                  <a:srgbClr val="2A3346"/>
                </a:solidFill>
                <a:latin typeface="Lato" panose="020F0502020204030203" pitchFamily="34" charset="0"/>
              </a:rPr>
              <a:t>Reportería</a:t>
            </a:r>
          </a:p>
          <a:p>
            <a:pPr marL="457189" indent="-457189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sym typeface="Calibri"/>
              </a:rPr>
              <a:t>¿Qué no hace?</a:t>
            </a:r>
          </a:p>
          <a:p>
            <a:pPr marL="457189" indent="-457189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sym typeface="Calibri"/>
              </a:rPr>
              <a:t>Restricciones</a:t>
            </a:r>
            <a:endParaRPr lang="es-CL" sz="4000">
              <a:solidFill>
                <a:srgbClr val="2A3346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8EA036-8639-C997-719A-32FDE761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D58719D-806C-6F34-2713-363EE7673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BE42E9E-8768-7369-89E9-C638679791D0}"/>
              </a:ext>
            </a:extLst>
          </p:cNvPr>
          <p:cNvSpPr txBox="1"/>
          <p:nvPr/>
        </p:nvSpPr>
        <p:spPr>
          <a:xfrm>
            <a:off x="-1" y="87398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ALCANCES</a:t>
            </a:r>
          </a:p>
        </p:txBody>
      </p:sp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06C0890-AAAF-A2B0-04CF-1DB0144B1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56" y="38103"/>
            <a:ext cx="1701968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B0ABF06891AE4BB9823D0C7951D690" ma:contentTypeVersion="8" ma:contentTypeDescription="Crear nuevo documento." ma:contentTypeScope="" ma:versionID="7eb09e5bfbfba9b94ef44956cf1b4ca9">
  <xsd:schema xmlns:xsd="http://www.w3.org/2001/XMLSchema" xmlns:xs="http://www.w3.org/2001/XMLSchema" xmlns:p="http://schemas.microsoft.com/office/2006/metadata/properties" xmlns:ns3="ca29a77a-4b3b-47ba-9aba-c99d46633df7" xmlns:ns4="3d65ddc6-380a-425d-8f41-7fdadc3e4a73" targetNamespace="http://schemas.microsoft.com/office/2006/metadata/properties" ma:root="true" ma:fieldsID="fa15b426246a615fe64bc2373aa610c9" ns3:_="" ns4:_="">
    <xsd:import namespace="ca29a77a-4b3b-47ba-9aba-c99d46633df7"/>
    <xsd:import namespace="3d65ddc6-380a-425d-8f41-7fdadc3e4a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29a77a-4b3b-47ba-9aba-c99d46633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5ddc6-380a-425d-8f41-7fdadc3e4a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29a77a-4b3b-47ba-9aba-c99d46633df7" xsi:nil="true"/>
  </documentManagement>
</p:properties>
</file>

<file path=customXml/itemProps1.xml><?xml version="1.0" encoding="utf-8"?>
<ds:datastoreItem xmlns:ds="http://schemas.openxmlformats.org/officeDocument/2006/customXml" ds:itemID="{03CFFD1A-EC3F-4D66-8355-1320174961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595600-612E-44FC-A83F-A4AF49E5CB3D}">
  <ds:schemaRefs>
    <ds:schemaRef ds:uri="3d65ddc6-380a-425d-8f41-7fdadc3e4a73"/>
    <ds:schemaRef ds:uri="ca29a77a-4b3b-47ba-9aba-c99d46633d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87666E7-6D19-454E-9162-B32012E85019}">
  <ds:schemaRefs>
    <ds:schemaRef ds:uri="3d65ddc6-380a-425d-8f41-7fdadc3e4a73"/>
    <ds:schemaRef ds:uri="ca29a77a-4b3b-47ba-9aba-c99d46633d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0</TotalTime>
  <Words>478</Words>
  <Application>Microsoft Office PowerPoint</Application>
  <PresentationFormat>Panorámica</PresentationFormat>
  <Paragraphs>197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Lato</vt:lpstr>
      <vt:lpstr>Lato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“Intelificio”</dc:title>
  <dc:creator>Cetecom</dc:creator>
  <cp:lastModifiedBy>FABIAN . Jaque Villalobos</cp:lastModifiedBy>
  <cp:revision>2</cp:revision>
  <dcterms:modified xsi:type="dcterms:W3CDTF">2024-11-19T23:14:44Z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0x010100E6B0ABF06891AE4BB9823D0C7951D690</vt:lpwstr>
  </property>
  <property fmtid="{D5CDD505-2E9C-101B-9397-08002B2CF9AE}" pid="3" name="MediaServiceImageTags">
    <vt:lpwstr/>
  </property>
</Properties>
</file>