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7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/>
            <a:t>Nombre de estudiante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“NOMBRE DEL PROYECTO”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683936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272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pvespucio</cp:lastModifiedBy>
  <cp:revision>2</cp:revision>
  <dcterms:created xsi:type="dcterms:W3CDTF">2023-10-28T21:12:11Z</dcterms:created>
  <dcterms:modified xsi:type="dcterms:W3CDTF">2024-10-28T13:08:34Z</dcterms:modified>
</cp:coreProperties>
</file>