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2f9a96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2f9a96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2f9a960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2f9a960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2f9a960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2f9a960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d2f9a96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d2f9a96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Builder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Ortega, Gabriel Irizarry Torres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Computer building tool.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Users are able to view computer components along with the components msrp, as well as relevant specs for the selected components.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❏"/>
            </a:pPr>
            <a:r>
              <a:rPr lang="en"/>
              <a:t>Once users select a configuration for their computer users are able to save share and delete their selected configuration.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425" y="1307850"/>
            <a:ext cx="48812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88" y="1198025"/>
            <a:ext cx="675352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32725"/>
            <a:ext cx="363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cpu_name, cpu_price, cpu_manufacturer, cpu_corecount, cpu_coreclock, cpu_boostclock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g_name, g_price, g_manufacturer, g_chipset, g_memory, g_boostclock, g_coreclock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m_name, m_price, m_manufacturer, m_socket, m_formfactor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r_name, r_price, r_manufacturer, r_speed, r_modules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00" y="1232725"/>
            <a:ext cx="36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s_name, s_price, s_manufacturer, s_capacity, s_type, s_chache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c_name, c_price, c_manufacturer, c_formfactor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p_name, p_price, p_manufacturer, p_formfactor, p_wattage, p_efficiencyrating, p_modularity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b_user, b_code, b_cpu, b_gpu, b_motherboard, b_ram, b_storage, b_case, b_psu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u_user, u_password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