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657600" cy="2743200"/>
  <p:notesSz cx="6858000" cy="9144000"/>
  <p:defaultTextStyle>
    <a:defPPr>
      <a:defRPr lang="en-US"/>
    </a:defPPr>
    <a:lvl1pPr marL="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8288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6576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4864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73152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91440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09728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28016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46304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-1752" y="-104"/>
      </p:cViewPr>
      <p:guideLst>
        <p:guide orient="horz" pos="864"/>
        <p:guide pos="11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AB:Research:BSE_all:Sensys:figs:building-tag-CDF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9697342519685"/>
          <c:y val="0.163888524351123"/>
          <c:w val="0.746358814523184"/>
          <c:h val="0.617840478273549"/>
        </c:manualLayout>
      </c:layout>
      <c:scatterChart>
        <c:scatterStyle val="smoothMarker"/>
        <c:varyColors val="0"/>
        <c:ser>
          <c:idx val="1"/>
          <c:order val="1"/>
          <c:tx>
            <c:v>Building 1</c:v>
          </c:tx>
          <c:spPr>
            <a:ln w="12700" cmpd="sng">
              <a:solidFill>
                <a:schemeClr val="tx1"/>
              </a:solidFill>
              <a:prstDash val="dash"/>
            </a:ln>
          </c:spPr>
          <c:marker>
            <c:symbol val="none"/>
          </c:marker>
          <c:xVal>
            <c:numRef>
              <c:f>soda!$A$1:$A$111</c:f>
              <c:numCache>
                <c:formatCode>General</c:formatCode>
                <c:ptCount val="11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</c:numCache>
            </c:numRef>
          </c:xVal>
          <c:yVal>
            <c:numRef>
              <c:f>soda!$C$1:$C$111</c:f>
              <c:numCache>
                <c:formatCode>General</c:formatCode>
                <c:ptCount val="111"/>
                <c:pt idx="0">
                  <c:v>99.7509339975</c:v>
                </c:pt>
                <c:pt idx="1">
                  <c:v>84.495641345</c:v>
                </c:pt>
                <c:pt idx="2">
                  <c:v>66.8119551681</c:v>
                </c:pt>
                <c:pt idx="3">
                  <c:v>15.1307596513</c:v>
                </c:pt>
                <c:pt idx="4">
                  <c:v>14.4458281445</c:v>
                </c:pt>
                <c:pt idx="5">
                  <c:v>14.0099626401</c:v>
                </c:pt>
                <c:pt idx="6">
                  <c:v>13.9476961395</c:v>
                </c:pt>
                <c:pt idx="7">
                  <c:v>9.52677459527</c:v>
                </c:pt>
                <c:pt idx="8">
                  <c:v>8.40597758406</c:v>
                </c:pt>
                <c:pt idx="9">
                  <c:v>6.600249066</c:v>
                </c:pt>
                <c:pt idx="10">
                  <c:v>5.915317559149999</c:v>
                </c:pt>
                <c:pt idx="11">
                  <c:v>5.47945205479</c:v>
                </c:pt>
                <c:pt idx="12">
                  <c:v>3.985056039849999</c:v>
                </c:pt>
                <c:pt idx="13">
                  <c:v>3.051058530509999</c:v>
                </c:pt>
                <c:pt idx="14">
                  <c:v>2.67745952677</c:v>
                </c:pt>
                <c:pt idx="15">
                  <c:v>1.99252801993</c:v>
                </c:pt>
                <c:pt idx="16">
                  <c:v>1.99252801993</c:v>
                </c:pt>
                <c:pt idx="17">
                  <c:v>1.86799501868</c:v>
                </c:pt>
                <c:pt idx="18">
                  <c:v>1.49439601494</c:v>
                </c:pt>
                <c:pt idx="19">
                  <c:v>1.3698630137</c:v>
                </c:pt>
                <c:pt idx="20">
                  <c:v>1.3698630137</c:v>
                </c:pt>
                <c:pt idx="21">
                  <c:v>1.12079701121</c:v>
                </c:pt>
                <c:pt idx="22">
                  <c:v>0.93399750934</c:v>
                </c:pt>
                <c:pt idx="23">
                  <c:v>0.871731008717</c:v>
                </c:pt>
                <c:pt idx="24">
                  <c:v>0.809464508095</c:v>
                </c:pt>
                <c:pt idx="25">
                  <c:v>0.809464508095</c:v>
                </c:pt>
                <c:pt idx="26">
                  <c:v>0.747198007472</c:v>
                </c:pt>
                <c:pt idx="27">
                  <c:v>0.622665006227</c:v>
                </c:pt>
                <c:pt idx="28">
                  <c:v>0.622665006227</c:v>
                </c:pt>
                <c:pt idx="29">
                  <c:v>0.622665006227</c:v>
                </c:pt>
                <c:pt idx="30">
                  <c:v>0.622665006227</c:v>
                </c:pt>
                <c:pt idx="31">
                  <c:v>0.560398505604</c:v>
                </c:pt>
                <c:pt idx="32">
                  <c:v>0.498132004981</c:v>
                </c:pt>
                <c:pt idx="33">
                  <c:v>0.435865504359</c:v>
                </c:pt>
                <c:pt idx="34">
                  <c:v>0.435865504359</c:v>
                </c:pt>
                <c:pt idx="35">
                  <c:v>0.435865504359</c:v>
                </c:pt>
                <c:pt idx="36">
                  <c:v>0.373599003736</c:v>
                </c:pt>
                <c:pt idx="37">
                  <c:v>0.373599003736</c:v>
                </c:pt>
                <c:pt idx="38">
                  <c:v>0.373599003736</c:v>
                </c:pt>
                <c:pt idx="39">
                  <c:v>0.373599003736</c:v>
                </c:pt>
                <c:pt idx="40">
                  <c:v>0.311332503113</c:v>
                </c:pt>
                <c:pt idx="41">
                  <c:v>0.311332503113</c:v>
                </c:pt>
                <c:pt idx="42">
                  <c:v>0.311332503113</c:v>
                </c:pt>
                <c:pt idx="43">
                  <c:v>0.311332503113</c:v>
                </c:pt>
                <c:pt idx="44">
                  <c:v>0.311332503113</c:v>
                </c:pt>
                <c:pt idx="45">
                  <c:v>0.311332503113</c:v>
                </c:pt>
                <c:pt idx="46">
                  <c:v>0.311332503113</c:v>
                </c:pt>
                <c:pt idx="47">
                  <c:v>0.311332503113</c:v>
                </c:pt>
                <c:pt idx="48">
                  <c:v>0.249066002491</c:v>
                </c:pt>
                <c:pt idx="49">
                  <c:v>0.249066002491</c:v>
                </c:pt>
                <c:pt idx="50">
                  <c:v>0.249066002491</c:v>
                </c:pt>
                <c:pt idx="51">
                  <c:v>0.249066002491</c:v>
                </c:pt>
                <c:pt idx="52">
                  <c:v>0.249066002491</c:v>
                </c:pt>
                <c:pt idx="53">
                  <c:v>0.249066002491</c:v>
                </c:pt>
                <c:pt idx="54">
                  <c:v>0.249066002491</c:v>
                </c:pt>
                <c:pt idx="55">
                  <c:v>0.249066002491</c:v>
                </c:pt>
                <c:pt idx="56">
                  <c:v>0.249066002491</c:v>
                </c:pt>
                <c:pt idx="57">
                  <c:v>0.249066002491</c:v>
                </c:pt>
                <c:pt idx="58">
                  <c:v>0.249066002491</c:v>
                </c:pt>
                <c:pt idx="59">
                  <c:v>0.249066002491</c:v>
                </c:pt>
                <c:pt idx="60">
                  <c:v>0.249066002491</c:v>
                </c:pt>
                <c:pt idx="61">
                  <c:v>0.249066002491</c:v>
                </c:pt>
                <c:pt idx="62">
                  <c:v>0.249066002491</c:v>
                </c:pt>
                <c:pt idx="63">
                  <c:v>0.249066002491</c:v>
                </c:pt>
                <c:pt idx="64">
                  <c:v>0.249066002491</c:v>
                </c:pt>
                <c:pt idx="65">
                  <c:v>0.249066002491</c:v>
                </c:pt>
                <c:pt idx="66">
                  <c:v>0.186799501868</c:v>
                </c:pt>
                <c:pt idx="67">
                  <c:v>0.186799501868</c:v>
                </c:pt>
                <c:pt idx="68">
                  <c:v>0.186799501868</c:v>
                </c:pt>
                <c:pt idx="69">
                  <c:v>0.186799501868</c:v>
                </c:pt>
                <c:pt idx="70">
                  <c:v>0.186799501868</c:v>
                </c:pt>
                <c:pt idx="71">
                  <c:v>0.186799501868</c:v>
                </c:pt>
                <c:pt idx="72">
                  <c:v>0.186799501868</c:v>
                </c:pt>
                <c:pt idx="73">
                  <c:v>0.124533001245</c:v>
                </c:pt>
                <c:pt idx="74">
                  <c:v>0.124533001245</c:v>
                </c:pt>
                <c:pt idx="75">
                  <c:v>0.124533001245</c:v>
                </c:pt>
                <c:pt idx="76">
                  <c:v>0.124533001245</c:v>
                </c:pt>
                <c:pt idx="77">
                  <c:v>0.124533001245</c:v>
                </c:pt>
                <c:pt idx="78">
                  <c:v>0.124533001245</c:v>
                </c:pt>
                <c:pt idx="79">
                  <c:v>0.124533001245</c:v>
                </c:pt>
                <c:pt idx="80">
                  <c:v>0.124533001245</c:v>
                </c:pt>
                <c:pt idx="81">
                  <c:v>0.124533001245</c:v>
                </c:pt>
                <c:pt idx="82">
                  <c:v>0.124533001245</c:v>
                </c:pt>
                <c:pt idx="83">
                  <c:v>0.124533001245</c:v>
                </c:pt>
                <c:pt idx="84">
                  <c:v>0.124533001245</c:v>
                </c:pt>
                <c:pt idx="85">
                  <c:v>0.124533001245</c:v>
                </c:pt>
                <c:pt idx="86">
                  <c:v>0.0622665006227</c:v>
                </c:pt>
                <c:pt idx="87">
                  <c:v>0.0622665006227</c:v>
                </c:pt>
                <c:pt idx="88">
                  <c:v>0.0622665006227</c:v>
                </c:pt>
                <c:pt idx="89">
                  <c:v>0.0622665006227</c:v>
                </c:pt>
                <c:pt idx="90">
                  <c:v>0.0622665006227</c:v>
                </c:pt>
                <c:pt idx="91">
                  <c:v>0.0622665006227</c:v>
                </c:pt>
                <c:pt idx="92">
                  <c:v>0.0622665006227</c:v>
                </c:pt>
                <c:pt idx="93">
                  <c:v>0.0622665006227</c:v>
                </c:pt>
                <c:pt idx="94">
                  <c:v>0.0622665006227</c:v>
                </c:pt>
                <c:pt idx="95">
                  <c:v>0.0622665006227</c:v>
                </c:pt>
                <c:pt idx="96">
                  <c:v>0.0622665006227</c:v>
                </c:pt>
                <c:pt idx="97">
                  <c:v>0.0622665006227</c:v>
                </c:pt>
                <c:pt idx="98">
                  <c:v>0.0622665006227</c:v>
                </c:pt>
                <c:pt idx="99">
                  <c:v>0.0622665006227</c:v>
                </c:pt>
                <c:pt idx="100">
                  <c:v>0.0622665006227</c:v>
                </c:pt>
                <c:pt idx="101">
                  <c:v>0.0622665006227</c:v>
                </c:pt>
                <c:pt idx="102">
                  <c:v>0.0622665006227</c:v>
                </c:pt>
                <c:pt idx="103">
                  <c:v>0.0622665006227</c:v>
                </c:pt>
                <c:pt idx="104">
                  <c:v>0.0622665006227</c:v>
                </c:pt>
                <c:pt idx="105">
                  <c:v>0.0622665006227</c:v>
                </c:pt>
                <c:pt idx="106">
                  <c:v>0.0622665006227</c:v>
                </c:pt>
                <c:pt idx="107">
                  <c:v>0.0622665006227</c:v>
                </c:pt>
                <c:pt idx="108">
                  <c:v>0.0622665006227</c:v>
                </c:pt>
                <c:pt idx="109">
                  <c:v>0.0622665006227</c:v>
                </c:pt>
                <c:pt idx="110">
                  <c:v>0.0622665006227</c:v>
                </c:pt>
              </c:numCache>
            </c:numRef>
          </c:yVal>
          <c:smooth val="1"/>
        </c:ser>
        <c:ser>
          <c:idx val="0"/>
          <c:order val="0"/>
          <c:tx>
            <c:v>Building 2</c:v>
          </c:tx>
          <c:spPr>
            <a:ln w="19050" cmpd="sng">
              <a:solidFill>
                <a:srgbClr val="000000"/>
              </a:solidFill>
            </a:ln>
          </c:spPr>
          <c:marker>
            <c:symbol val="none"/>
          </c:marker>
          <c:xVal>
            <c:numRef>
              <c:f>sdh!$A$1:$A$133</c:f>
              <c:numCache>
                <c:formatCode>General</c:formatCode>
                <c:ptCount val="133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</c:numCache>
            </c:numRef>
          </c:xVal>
          <c:yVal>
            <c:numRef>
              <c:f>sdh!$C$1:$C$133</c:f>
              <c:numCache>
                <c:formatCode>General</c:formatCode>
                <c:ptCount val="133"/>
                <c:pt idx="0">
                  <c:v>100.0</c:v>
                </c:pt>
                <c:pt idx="1">
                  <c:v>77.15517241379997</c:v>
                </c:pt>
                <c:pt idx="2">
                  <c:v>77.15517241379997</c:v>
                </c:pt>
                <c:pt idx="3">
                  <c:v>77.15517241379997</c:v>
                </c:pt>
                <c:pt idx="4">
                  <c:v>25.7053291536</c:v>
                </c:pt>
                <c:pt idx="5">
                  <c:v>11.2068965517</c:v>
                </c:pt>
                <c:pt idx="6">
                  <c:v>10.8150470219</c:v>
                </c:pt>
                <c:pt idx="7">
                  <c:v>10.8150470219</c:v>
                </c:pt>
                <c:pt idx="8">
                  <c:v>9.87460815047</c:v>
                </c:pt>
                <c:pt idx="9">
                  <c:v>9.67868338558</c:v>
                </c:pt>
                <c:pt idx="10">
                  <c:v>9.443573667709998</c:v>
                </c:pt>
                <c:pt idx="11">
                  <c:v>9.443573667709998</c:v>
                </c:pt>
                <c:pt idx="12">
                  <c:v>5.91692789969</c:v>
                </c:pt>
                <c:pt idx="13">
                  <c:v>5.40752351097</c:v>
                </c:pt>
                <c:pt idx="14">
                  <c:v>5.40752351097</c:v>
                </c:pt>
                <c:pt idx="15">
                  <c:v>4.74137931034</c:v>
                </c:pt>
                <c:pt idx="16">
                  <c:v>4.74137931034</c:v>
                </c:pt>
                <c:pt idx="17">
                  <c:v>4.74137931034</c:v>
                </c:pt>
                <c:pt idx="18">
                  <c:v>4.74137931034</c:v>
                </c:pt>
                <c:pt idx="19">
                  <c:v>3.48746081505</c:v>
                </c:pt>
                <c:pt idx="20">
                  <c:v>3.40909090909</c:v>
                </c:pt>
                <c:pt idx="21">
                  <c:v>3.29153605016</c:v>
                </c:pt>
                <c:pt idx="22">
                  <c:v>3.29153605016</c:v>
                </c:pt>
                <c:pt idx="23">
                  <c:v>3.29153605016</c:v>
                </c:pt>
                <c:pt idx="24">
                  <c:v>2.66457680251</c:v>
                </c:pt>
                <c:pt idx="25">
                  <c:v>2.23354231975</c:v>
                </c:pt>
                <c:pt idx="26">
                  <c:v>1.9592476489</c:v>
                </c:pt>
                <c:pt idx="27">
                  <c:v>1.9592476489</c:v>
                </c:pt>
                <c:pt idx="28">
                  <c:v>1.6065830721</c:v>
                </c:pt>
                <c:pt idx="29">
                  <c:v>1.29310344828</c:v>
                </c:pt>
                <c:pt idx="30">
                  <c:v>1.2539184953</c:v>
                </c:pt>
                <c:pt idx="31">
                  <c:v>1.2539184953</c:v>
                </c:pt>
                <c:pt idx="32">
                  <c:v>1.21473354232</c:v>
                </c:pt>
                <c:pt idx="33">
                  <c:v>1.09717868339</c:v>
                </c:pt>
                <c:pt idx="34">
                  <c:v>1.09717868339</c:v>
                </c:pt>
                <c:pt idx="35">
                  <c:v>1.09717868339</c:v>
                </c:pt>
                <c:pt idx="36">
                  <c:v>1.09717868339</c:v>
                </c:pt>
                <c:pt idx="37">
                  <c:v>1.05799373041</c:v>
                </c:pt>
                <c:pt idx="38">
                  <c:v>1.05799373041</c:v>
                </c:pt>
                <c:pt idx="39">
                  <c:v>1.05799373041</c:v>
                </c:pt>
                <c:pt idx="40">
                  <c:v>1.05799373041</c:v>
                </c:pt>
                <c:pt idx="41">
                  <c:v>0.979623824451</c:v>
                </c:pt>
                <c:pt idx="42">
                  <c:v>0.979623824451</c:v>
                </c:pt>
                <c:pt idx="43">
                  <c:v>0.979623824451</c:v>
                </c:pt>
                <c:pt idx="44">
                  <c:v>0.901253918495</c:v>
                </c:pt>
                <c:pt idx="45">
                  <c:v>0.822884012539</c:v>
                </c:pt>
                <c:pt idx="46">
                  <c:v>0.822884012539</c:v>
                </c:pt>
                <c:pt idx="47">
                  <c:v>0.822884012539</c:v>
                </c:pt>
                <c:pt idx="48">
                  <c:v>0.705329153605</c:v>
                </c:pt>
                <c:pt idx="49">
                  <c:v>0.705329153605</c:v>
                </c:pt>
                <c:pt idx="50">
                  <c:v>0.666144200627</c:v>
                </c:pt>
                <c:pt idx="51">
                  <c:v>0.626959247649</c:v>
                </c:pt>
                <c:pt idx="52">
                  <c:v>0.548589341693</c:v>
                </c:pt>
                <c:pt idx="53">
                  <c:v>0.509404388715</c:v>
                </c:pt>
                <c:pt idx="54">
                  <c:v>0.470219435737</c:v>
                </c:pt>
                <c:pt idx="55">
                  <c:v>0.470219435737</c:v>
                </c:pt>
                <c:pt idx="56">
                  <c:v>0.431034482759</c:v>
                </c:pt>
                <c:pt idx="57">
                  <c:v>0.391849529781</c:v>
                </c:pt>
                <c:pt idx="58">
                  <c:v>0.391849529781</c:v>
                </c:pt>
                <c:pt idx="59">
                  <c:v>0.313479623824</c:v>
                </c:pt>
                <c:pt idx="60">
                  <c:v>0.313479623824</c:v>
                </c:pt>
                <c:pt idx="61">
                  <c:v>0.274294670846</c:v>
                </c:pt>
                <c:pt idx="62">
                  <c:v>0.235109717868</c:v>
                </c:pt>
                <c:pt idx="63">
                  <c:v>0.235109717868</c:v>
                </c:pt>
                <c:pt idx="64">
                  <c:v>0.235109717868</c:v>
                </c:pt>
                <c:pt idx="65">
                  <c:v>0.235109717868</c:v>
                </c:pt>
                <c:pt idx="66">
                  <c:v>0.19592476489</c:v>
                </c:pt>
                <c:pt idx="67">
                  <c:v>0.19592476489</c:v>
                </c:pt>
                <c:pt idx="68">
                  <c:v>0.19592476489</c:v>
                </c:pt>
                <c:pt idx="69">
                  <c:v>0.19592476489</c:v>
                </c:pt>
                <c:pt idx="70">
                  <c:v>0.156739811912</c:v>
                </c:pt>
                <c:pt idx="71">
                  <c:v>0.156739811912</c:v>
                </c:pt>
                <c:pt idx="72">
                  <c:v>0.156739811912</c:v>
                </c:pt>
                <c:pt idx="73">
                  <c:v>0.156739811912</c:v>
                </c:pt>
                <c:pt idx="74">
                  <c:v>0.156739811912</c:v>
                </c:pt>
                <c:pt idx="75">
                  <c:v>0.156739811912</c:v>
                </c:pt>
                <c:pt idx="76">
                  <c:v>0.156739811912</c:v>
                </c:pt>
                <c:pt idx="77">
                  <c:v>0.156739811912</c:v>
                </c:pt>
                <c:pt idx="78">
                  <c:v>0.156739811912</c:v>
                </c:pt>
                <c:pt idx="79">
                  <c:v>0.156739811912</c:v>
                </c:pt>
                <c:pt idx="80">
                  <c:v>0.117554858934</c:v>
                </c:pt>
                <c:pt idx="81">
                  <c:v>0.117554858934</c:v>
                </c:pt>
                <c:pt idx="82">
                  <c:v>0.117554858934</c:v>
                </c:pt>
                <c:pt idx="83">
                  <c:v>0.117554858934</c:v>
                </c:pt>
                <c:pt idx="84">
                  <c:v>0.0783699059561</c:v>
                </c:pt>
                <c:pt idx="85">
                  <c:v>0.0783699059561</c:v>
                </c:pt>
                <c:pt idx="86">
                  <c:v>0.0783699059561</c:v>
                </c:pt>
                <c:pt idx="87">
                  <c:v>0.0783699059561</c:v>
                </c:pt>
                <c:pt idx="88">
                  <c:v>0.0783699059561</c:v>
                </c:pt>
                <c:pt idx="89">
                  <c:v>0.0783699059561</c:v>
                </c:pt>
                <c:pt idx="90">
                  <c:v>0.0783699059561</c:v>
                </c:pt>
                <c:pt idx="91">
                  <c:v>0.0783699059561</c:v>
                </c:pt>
                <c:pt idx="92">
                  <c:v>0.0783699059561</c:v>
                </c:pt>
                <c:pt idx="93">
                  <c:v>0.0783699059561</c:v>
                </c:pt>
                <c:pt idx="94">
                  <c:v>0.0783699059561</c:v>
                </c:pt>
                <c:pt idx="95">
                  <c:v>0.0783699059561</c:v>
                </c:pt>
                <c:pt idx="96">
                  <c:v>0.0783699059561</c:v>
                </c:pt>
                <c:pt idx="97">
                  <c:v>0.0783699059561</c:v>
                </c:pt>
                <c:pt idx="98">
                  <c:v>0.0783699059561</c:v>
                </c:pt>
                <c:pt idx="99">
                  <c:v>0.0783699059561</c:v>
                </c:pt>
                <c:pt idx="100">
                  <c:v>0.0783699059561</c:v>
                </c:pt>
                <c:pt idx="101">
                  <c:v>0.0783699059561</c:v>
                </c:pt>
                <c:pt idx="102">
                  <c:v>0.0783699059561</c:v>
                </c:pt>
                <c:pt idx="103">
                  <c:v>0.0783699059561</c:v>
                </c:pt>
                <c:pt idx="104">
                  <c:v>0.0783699059561</c:v>
                </c:pt>
                <c:pt idx="105">
                  <c:v>0.0783699059561</c:v>
                </c:pt>
                <c:pt idx="106">
                  <c:v>0.0783699059561</c:v>
                </c:pt>
                <c:pt idx="107">
                  <c:v>0.0783699059561</c:v>
                </c:pt>
                <c:pt idx="108">
                  <c:v>0.0391849529781</c:v>
                </c:pt>
                <c:pt idx="109">
                  <c:v>0.0391849529781</c:v>
                </c:pt>
                <c:pt idx="110">
                  <c:v>0.0391849529781</c:v>
                </c:pt>
                <c:pt idx="111">
                  <c:v>0.0391849529781</c:v>
                </c:pt>
                <c:pt idx="112">
                  <c:v>0.0391849529781</c:v>
                </c:pt>
                <c:pt idx="113">
                  <c:v>0.0391849529781</c:v>
                </c:pt>
                <c:pt idx="114">
                  <c:v>0.0391849529781</c:v>
                </c:pt>
                <c:pt idx="115">
                  <c:v>0.0391849529781</c:v>
                </c:pt>
                <c:pt idx="116">
                  <c:v>0.0391849529781</c:v>
                </c:pt>
                <c:pt idx="117">
                  <c:v>0.0391849529781</c:v>
                </c:pt>
                <c:pt idx="118">
                  <c:v>0.0391849529781</c:v>
                </c:pt>
                <c:pt idx="119">
                  <c:v>0.0391849529781</c:v>
                </c:pt>
                <c:pt idx="120">
                  <c:v>0.0391849529781</c:v>
                </c:pt>
                <c:pt idx="121">
                  <c:v>0.0391849529781</c:v>
                </c:pt>
                <c:pt idx="122">
                  <c:v>0.0391849529781</c:v>
                </c:pt>
                <c:pt idx="123">
                  <c:v>0.0391849529781</c:v>
                </c:pt>
                <c:pt idx="124">
                  <c:v>0.0391849529781</c:v>
                </c:pt>
                <c:pt idx="125">
                  <c:v>0.0391849529781</c:v>
                </c:pt>
                <c:pt idx="126">
                  <c:v>0.0391849529781</c:v>
                </c:pt>
                <c:pt idx="127">
                  <c:v>0.0391849529781</c:v>
                </c:pt>
                <c:pt idx="128">
                  <c:v>0.0391849529781</c:v>
                </c:pt>
                <c:pt idx="129">
                  <c:v>0.0391849529781</c:v>
                </c:pt>
                <c:pt idx="130">
                  <c:v>0.0391849529781</c:v>
                </c:pt>
                <c:pt idx="131">
                  <c:v>0.0391849529781</c:v>
                </c:pt>
                <c:pt idx="132">
                  <c:v>0.0391849529781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3237224"/>
        <c:axId val="-2103231432"/>
      </c:scatterChart>
      <c:valAx>
        <c:axId val="-2103237224"/>
        <c:scaling>
          <c:orientation val="minMax"/>
          <c:max val="100.0"/>
        </c:scaling>
        <c:delete val="0"/>
        <c:axPos val="b"/>
        <c:title>
          <c:tx>
            <c:rich>
              <a:bodyPr/>
              <a:lstStyle/>
              <a:p>
                <a:pPr>
                  <a:defRPr sz="1100" b="0">
                    <a:latin typeface="Times New Roman"/>
                    <a:cs typeface="Times New Roman"/>
                  </a:defRPr>
                </a:pPr>
                <a:r>
                  <a:rPr lang="en-US" sz="1100" b="0" dirty="0" smtClean="0">
                    <a:latin typeface="Times New Roman"/>
                    <a:cs typeface="Times New Roman"/>
                  </a:rPr>
                  <a:t>Tags (ordered by Frequency)</a:t>
                </a:r>
                <a:endParaRPr lang="en-US" sz="1100" b="0" dirty="0">
                  <a:latin typeface="Times New Roman"/>
                  <a:cs typeface="Times New Roman"/>
                </a:endParaRPr>
              </a:p>
            </c:rich>
          </c:tx>
          <c:layout>
            <c:manualLayout>
              <c:xMode val="edge"/>
              <c:yMode val="edge"/>
              <c:x val="0.312058453630796"/>
              <c:y val="0.88981517935258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2103231432"/>
        <c:crosses val="autoZero"/>
        <c:crossBetween val="midCat"/>
      </c:valAx>
      <c:valAx>
        <c:axId val="-2103231432"/>
        <c:scaling>
          <c:orientation val="minMax"/>
          <c:max val="100.0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  <a:prstDash val="sys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1100" b="0">
                    <a:latin typeface="Times New Roman"/>
                    <a:cs typeface="Times New Roman"/>
                  </a:defRPr>
                </a:pPr>
                <a:r>
                  <a:rPr lang="en-US" sz="1100" b="0" dirty="0" err="1" smtClean="0">
                    <a:latin typeface="Times New Roman"/>
                    <a:cs typeface="Times New Roman"/>
                  </a:rPr>
                  <a:t>Occurence</a:t>
                </a:r>
                <a:r>
                  <a:rPr lang="en-US" sz="1100" b="0" baseline="0" dirty="0" smtClean="0">
                    <a:latin typeface="Times New Roman"/>
                    <a:cs typeface="Times New Roman"/>
                  </a:rPr>
                  <a:t> Frequency (%)</a:t>
                </a:r>
                <a:endParaRPr lang="en-US" sz="1100" b="0" dirty="0">
                  <a:latin typeface="Times New Roman"/>
                  <a:cs typeface="Times New Roman"/>
                </a:endParaRPr>
              </a:p>
            </c:rich>
          </c:tx>
          <c:layout>
            <c:manualLayout>
              <c:xMode val="edge"/>
              <c:yMode val="edge"/>
              <c:x val="0.0173611111111111"/>
              <c:y val="0.21944407990667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-2103237224"/>
        <c:crosses val="autoZero"/>
        <c:crossBetween val="midCat"/>
        <c:majorUnit val="20.0"/>
      </c:valAx>
    </c:plotArea>
    <c:legend>
      <c:legendPos val="r"/>
      <c:layout>
        <c:manualLayout>
          <c:xMode val="edge"/>
          <c:yMode val="edge"/>
          <c:x val="0.148712270341207"/>
          <c:y val="0.0328047535724701"/>
          <c:w val="0.75406550743657"/>
          <c:h val="0.0964275298920968"/>
        </c:manualLayout>
      </c:layout>
      <c:overlay val="0"/>
      <c:txPr>
        <a:bodyPr/>
        <a:lstStyle/>
        <a:p>
          <a:pPr>
            <a:defRPr sz="1200">
              <a:latin typeface="Verdana"/>
              <a:cs typeface="Verdana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852170"/>
            <a:ext cx="310896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" y="1554480"/>
            <a:ext cx="256032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C982-3F97-604E-B78A-EC2F7D93C284}" type="datetimeFigureOut">
              <a:rPr lang="en-US" smtClean="0"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66F2-3865-B84C-B514-738086E21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5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C982-3F97-604E-B78A-EC2F7D93C284}" type="datetimeFigureOut">
              <a:rPr lang="en-US" smtClean="0"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66F2-3865-B84C-B514-738086E21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37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1085" y="43815"/>
            <a:ext cx="328930" cy="936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025" y="43815"/>
            <a:ext cx="927100" cy="936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C982-3F97-604E-B78A-EC2F7D93C284}" type="datetimeFigureOut">
              <a:rPr lang="en-US" smtClean="0"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66F2-3865-B84C-B514-738086E21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36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C982-3F97-604E-B78A-EC2F7D93C284}" type="datetimeFigureOut">
              <a:rPr lang="en-US" smtClean="0"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66F2-3865-B84C-B514-738086E21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92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" y="1762760"/>
            <a:ext cx="3108960" cy="544830"/>
          </a:xfrm>
        </p:spPr>
        <p:txBody>
          <a:bodyPr anchor="t"/>
          <a:lstStyle>
            <a:lvl1pPr algn="l">
              <a:defRPr sz="1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" y="1162685"/>
            <a:ext cx="3108960" cy="600075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C982-3F97-604E-B78A-EC2F7D93C284}" type="datetimeFigureOut">
              <a:rPr lang="en-US" smtClean="0"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66F2-3865-B84C-B514-738086E21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966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025" y="255905"/>
            <a:ext cx="628015" cy="72453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55905"/>
            <a:ext cx="628015" cy="72453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C982-3F97-604E-B78A-EC2F7D93C284}" type="datetimeFigureOut">
              <a:rPr lang="en-US" smtClean="0"/>
              <a:t>4/4/14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66F2-3865-B84C-B514-738086E21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17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9855"/>
            <a:ext cx="329184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14045"/>
            <a:ext cx="1616075" cy="25590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" y="869950"/>
            <a:ext cx="1616075" cy="158051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" y="614045"/>
            <a:ext cx="1616710" cy="25590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" y="869950"/>
            <a:ext cx="1616710" cy="158051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C982-3F97-604E-B78A-EC2F7D93C284}" type="datetimeFigureOut">
              <a:rPr lang="en-US" smtClean="0"/>
              <a:t>4/4/14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66F2-3865-B84C-B514-738086E21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97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C982-3F97-604E-B78A-EC2F7D93C284}" type="datetimeFigureOut">
              <a:rPr lang="en-US" smtClean="0"/>
              <a:t>4/4/14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66F2-3865-B84C-B514-738086E21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94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C982-3F97-604E-B78A-EC2F7D93C284}" type="datetimeFigureOut">
              <a:rPr lang="en-US" smtClean="0"/>
              <a:t>4/4/14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66F2-3865-B84C-B514-738086E21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1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9220"/>
            <a:ext cx="1203325" cy="464820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" y="109220"/>
            <a:ext cx="2044700" cy="2341245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" y="574040"/>
            <a:ext cx="1203325" cy="1876425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C982-3F97-604E-B78A-EC2F7D93C284}" type="datetimeFigureOut">
              <a:rPr lang="en-US" smtClean="0"/>
              <a:t>4/4/14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66F2-3865-B84C-B514-738086E21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04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" y="1920240"/>
            <a:ext cx="2194560" cy="226695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" y="245110"/>
            <a:ext cx="2194560" cy="1645920"/>
          </a:xfrm>
        </p:spPr>
        <p:txBody>
          <a:bodyPr/>
          <a:lstStyle>
            <a:lvl1pPr marL="0" indent="0">
              <a:buNone/>
              <a:defRPr sz="1300"/>
            </a:lvl1pPr>
            <a:lvl2pPr marL="182880" indent="0">
              <a:buNone/>
              <a:defRPr sz="1100"/>
            </a:lvl2pPr>
            <a:lvl3pPr marL="365760" indent="0">
              <a:buNone/>
              <a:defRPr sz="100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" y="2146935"/>
            <a:ext cx="2194560" cy="321945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C982-3F97-604E-B78A-EC2F7D93C284}" type="datetimeFigureOut">
              <a:rPr lang="en-US" smtClean="0"/>
              <a:t>4/4/14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66F2-3865-B84C-B514-738086E21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3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" y="109855"/>
            <a:ext cx="3291840" cy="457200"/>
          </a:xfrm>
          <a:prstGeom prst="rect">
            <a:avLst/>
          </a:prstGeom>
        </p:spPr>
        <p:txBody>
          <a:bodyPr vert="horz" lIns="36576" tIns="18288" rIns="36576" bIns="1828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40080"/>
            <a:ext cx="3291840" cy="1810385"/>
          </a:xfrm>
          <a:prstGeom prst="rect">
            <a:avLst/>
          </a:prstGeom>
        </p:spPr>
        <p:txBody>
          <a:bodyPr vert="horz" lIns="36576" tIns="18288" rIns="36576" bIns="1828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" y="2542540"/>
            <a:ext cx="8534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FC982-3F97-604E-B78A-EC2F7D93C284}" type="datetimeFigureOut">
              <a:rPr lang="en-US" smtClean="0"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" y="2542540"/>
            <a:ext cx="11582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" y="2542540"/>
            <a:ext cx="8534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D66F2-3865-B84C-B514-738086E21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4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" rtl="0" eaLnBrk="1" latinLnBrk="0" hangingPunct="1"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18288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indent="-114300" algn="l" defTabSz="182880" rtl="0" eaLnBrk="1" latinLnBrk="0" hangingPunct="1">
        <a:spcBef>
          <a:spcPct val="20000"/>
        </a:spcBef>
        <a:buFont typeface="Arial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18288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182880" rtl="0" eaLnBrk="1" latinLnBrk="0" hangingPunct="1">
        <a:spcBef>
          <a:spcPct val="20000"/>
        </a:spcBef>
        <a:buFont typeface="Arial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182880" rtl="0" eaLnBrk="1" latinLnBrk="0" hangingPunct="1">
        <a:spcBef>
          <a:spcPct val="20000"/>
        </a:spcBef>
        <a:buFont typeface="Arial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4760175"/>
              </p:ext>
            </p:extLst>
          </p:nvPr>
        </p:nvGraphicFramePr>
        <p:xfrm>
          <a:off x="0" y="0"/>
          <a:ext cx="3657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97120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Arka Bhattacharya</dc:creator>
  <cp:lastModifiedBy>Arka Bhattacharya</cp:lastModifiedBy>
  <cp:revision>9</cp:revision>
  <dcterms:created xsi:type="dcterms:W3CDTF">2014-04-03T05:47:12Z</dcterms:created>
  <dcterms:modified xsi:type="dcterms:W3CDTF">2014-04-04T20:24:48Z</dcterms:modified>
</cp:coreProperties>
</file>