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205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wide'!$M$2:$M$51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wide'!$O$2:$O$51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50.4085257549</c:v>
                </c:pt>
                <c:pt idx="3">
                  <c:v>68.1735985533</c:v>
                </c:pt>
                <c:pt idx="4">
                  <c:v>99.55357142859999</c:v>
                </c:pt>
                <c:pt idx="5">
                  <c:v>99.0301724138</c:v>
                </c:pt>
                <c:pt idx="6">
                  <c:v>0.0</c:v>
                </c:pt>
                <c:pt idx="7">
                  <c:v>0.0</c:v>
                </c:pt>
                <c:pt idx="8">
                  <c:v>82.0972749224</c:v>
                </c:pt>
                <c:pt idx="9">
                  <c:v>37.1852362884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99.6755879968</c:v>
                </c:pt>
                <c:pt idx="14">
                  <c:v>72.119487909</c:v>
                </c:pt>
                <c:pt idx="15">
                  <c:v>29.2837078652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80.0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152984"/>
        <c:axId val="-2085151208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wide'!$M$2:$M$51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wide'!$P$2:$P$51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91.6666666667</c:v>
                </c:pt>
                <c:pt idx="3">
                  <c:v>97.1428571429</c:v>
                </c:pt>
                <c:pt idx="4">
                  <c:v>100.0</c:v>
                </c:pt>
                <c:pt idx="5">
                  <c:v>100.0</c:v>
                </c:pt>
                <c:pt idx="6">
                  <c:v>0.0</c:v>
                </c:pt>
                <c:pt idx="7">
                  <c:v>0.0</c:v>
                </c:pt>
                <c:pt idx="8">
                  <c:v>97.95918367349999</c:v>
                </c:pt>
                <c:pt idx="9">
                  <c:v>91.8367346939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100.0</c:v>
                </c:pt>
                <c:pt idx="14">
                  <c:v>89.3617021277</c:v>
                </c:pt>
                <c:pt idx="15">
                  <c:v>79.1666666667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100.0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4818696"/>
        <c:axId val="-2085149432"/>
      </c:scatterChart>
      <c:valAx>
        <c:axId val="-208515298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 (Ordered by Frequency)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151208"/>
        <c:crosses val="autoZero"/>
        <c:crossBetween val="midCat"/>
      </c:valAx>
      <c:valAx>
        <c:axId val="-2085151208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152984"/>
        <c:crosses val="autoZero"/>
        <c:crossBetween val="midCat"/>
        <c:majorUnit val="20.0"/>
      </c:valAx>
      <c:valAx>
        <c:axId val="-2085149432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4818696"/>
        <c:crosses val="max"/>
        <c:crossBetween val="midCat"/>
        <c:majorUnit val="20.0"/>
      </c:valAx>
      <c:valAx>
        <c:axId val="-2084818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5149432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591097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2014-04-04T08:34:32Z</dcterms:created>
  <dcterms:modified xsi:type="dcterms:W3CDTF">2014-04-04T11:58:00Z</dcterms:modified>
</cp:coreProperties>
</file>