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657600" cy="2743200"/>
  <p:notesSz cx="6858000" cy="9144000"/>
  <p:defaultTextStyle>
    <a:defPPr>
      <a:defRPr lang="en-US"/>
    </a:defPPr>
    <a:lvl1pPr marL="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8288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6576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4864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73152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91440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09728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28016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46304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18" d="100"/>
          <a:sy n="218" d="100"/>
        </p:scale>
        <p:origin x="-1816" y="-104"/>
      </p:cViewPr>
      <p:guideLst>
        <p:guide orient="horz" pos="864"/>
        <p:guide pos="11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Macintosh%20HD:Users:AAB:Research:BSE_all:Sensys:figs:building-tag-CDF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61391896325459"/>
          <c:y val="0.166666666666667"/>
          <c:w val="0.67556239063867"/>
          <c:h val="0.641913823272091"/>
        </c:manualLayout>
      </c:layout>
      <c:scatterChart>
        <c:scatterStyle val="lineMarker"/>
        <c:varyColors val="0"/>
        <c:ser>
          <c:idx val="0"/>
          <c:order val="0"/>
          <c:tx>
            <c:v>% True Positive Points</c:v>
          </c:tx>
          <c:spPr>
            <a:ln w="47625">
              <a:noFill/>
            </a:ln>
          </c:spPr>
          <c:marker>
            <c:symbol val="x"/>
            <c:size val="4"/>
            <c:spPr>
              <a:ln>
                <a:solidFill>
                  <a:schemeClr val="tx1"/>
                </a:solidFill>
              </a:ln>
            </c:spPr>
          </c:marker>
          <c:xVal>
            <c:numRef>
              <c:f>'campus wide'!$R$2:$R$51</c:f>
              <c:numCache>
                <c:formatCode>General</c:formatCode>
                <c:ptCount val="50"/>
                <c:pt idx="0">
                  <c:v>2.0</c:v>
                </c:pt>
                <c:pt idx="1">
                  <c:v>3.0</c:v>
                </c:pt>
                <c:pt idx="2">
                  <c:v>4.0</c:v>
                </c:pt>
                <c:pt idx="3">
                  <c:v>5.0</c:v>
                </c:pt>
                <c:pt idx="4">
                  <c:v>6.0</c:v>
                </c:pt>
                <c:pt idx="5">
                  <c:v>7.0</c:v>
                </c:pt>
                <c:pt idx="6">
                  <c:v>10.0</c:v>
                </c:pt>
                <c:pt idx="7">
                  <c:v>11.0</c:v>
                </c:pt>
                <c:pt idx="8">
                  <c:v>13.0</c:v>
                </c:pt>
                <c:pt idx="9">
                  <c:v>14.0</c:v>
                </c:pt>
                <c:pt idx="10">
                  <c:v>15.0</c:v>
                </c:pt>
                <c:pt idx="11">
                  <c:v>17.0</c:v>
                </c:pt>
                <c:pt idx="12">
                  <c:v>18.0</c:v>
                </c:pt>
                <c:pt idx="13">
                  <c:v>19.0</c:v>
                </c:pt>
                <c:pt idx="14">
                  <c:v>22.0</c:v>
                </c:pt>
                <c:pt idx="15">
                  <c:v>23.0</c:v>
                </c:pt>
                <c:pt idx="16">
                  <c:v>24.0</c:v>
                </c:pt>
                <c:pt idx="17">
                  <c:v>25.0</c:v>
                </c:pt>
                <c:pt idx="18">
                  <c:v>26.0</c:v>
                </c:pt>
                <c:pt idx="19">
                  <c:v>27.0</c:v>
                </c:pt>
                <c:pt idx="20">
                  <c:v>29.0</c:v>
                </c:pt>
                <c:pt idx="21">
                  <c:v>31.0</c:v>
                </c:pt>
                <c:pt idx="22">
                  <c:v>36.0</c:v>
                </c:pt>
                <c:pt idx="23">
                  <c:v>37.0</c:v>
                </c:pt>
                <c:pt idx="24">
                  <c:v>40.0</c:v>
                </c:pt>
                <c:pt idx="25">
                  <c:v>41.0</c:v>
                </c:pt>
                <c:pt idx="26">
                  <c:v>44.0</c:v>
                </c:pt>
                <c:pt idx="27">
                  <c:v>46.0</c:v>
                </c:pt>
                <c:pt idx="28">
                  <c:v>49.0</c:v>
                </c:pt>
                <c:pt idx="29">
                  <c:v>50.0</c:v>
                </c:pt>
                <c:pt idx="30">
                  <c:v>51.0</c:v>
                </c:pt>
                <c:pt idx="31">
                  <c:v>52.0</c:v>
                </c:pt>
                <c:pt idx="32">
                  <c:v>56.0</c:v>
                </c:pt>
                <c:pt idx="33">
                  <c:v>58.0</c:v>
                </c:pt>
                <c:pt idx="34">
                  <c:v>59.0</c:v>
                </c:pt>
                <c:pt idx="35">
                  <c:v>62.0</c:v>
                </c:pt>
                <c:pt idx="36">
                  <c:v>66.0</c:v>
                </c:pt>
                <c:pt idx="37">
                  <c:v>70.0</c:v>
                </c:pt>
                <c:pt idx="38">
                  <c:v>71.0</c:v>
                </c:pt>
                <c:pt idx="39">
                  <c:v>72.0</c:v>
                </c:pt>
                <c:pt idx="40">
                  <c:v>74.0</c:v>
                </c:pt>
                <c:pt idx="41">
                  <c:v>75.0</c:v>
                </c:pt>
                <c:pt idx="42">
                  <c:v>77.0</c:v>
                </c:pt>
                <c:pt idx="43">
                  <c:v>79.0</c:v>
                </c:pt>
                <c:pt idx="44">
                  <c:v>85.0</c:v>
                </c:pt>
                <c:pt idx="45">
                  <c:v>86.0</c:v>
                </c:pt>
                <c:pt idx="46">
                  <c:v>89.0</c:v>
                </c:pt>
                <c:pt idx="47">
                  <c:v>91.0</c:v>
                </c:pt>
                <c:pt idx="48">
                  <c:v>97.0</c:v>
                </c:pt>
                <c:pt idx="49">
                  <c:v>102.0</c:v>
                </c:pt>
              </c:numCache>
            </c:numRef>
          </c:xVal>
          <c:yVal>
            <c:numRef>
              <c:f>'campus wide'!$T$2:$T$51</c:f>
              <c:numCache>
                <c:formatCode>General</c:formatCode>
                <c:ptCount val="50"/>
                <c:pt idx="0">
                  <c:v>100.0</c:v>
                </c:pt>
                <c:pt idx="1">
                  <c:v>95.8028954708</c:v>
                </c:pt>
                <c:pt idx="2">
                  <c:v>47.4955595027</c:v>
                </c:pt>
                <c:pt idx="3">
                  <c:v>68.57142857140001</c:v>
                </c:pt>
                <c:pt idx="4">
                  <c:v>99.55357142859999</c:v>
                </c:pt>
                <c:pt idx="5">
                  <c:v>99.0301724138</c:v>
                </c:pt>
                <c:pt idx="6">
                  <c:v>0.0</c:v>
                </c:pt>
                <c:pt idx="7">
                  <c:v>100.0</c:v>
                </c:pt>
                <c:pt idx="8">
                  <c:v>90.5139703346</c:v>
                </c:pt>
                <c:pt idx="9">
                  <c:v>86.68506381509999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99.6755879968</c:v>
                </c:pt>
                <c:pt idx="14">
                  <c:v>72.119487909</c:v>
                </c:pt>
                <c:pt idx="15">
                  <c:v>69.87359550559999</c:v>
                </c:pt>
                <c:pt idx="16">
                  <c:v>69.3657219973</c:v>
                </c:pt>
                <c:pt idx="17">
                  <c:v>21.4606021781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100.0</c:v>
                </c:pt>
                <c:pt idx="23">
                  <c:v>0.0</c:v>
                </c:pt>
                <c:pt idx="24">
                  <c:v>0.0</c:v>
                </c:pt>
                <c:pt idx="25">
                  <c:v>100.0</c:v>
                </c:pt>
                <c:pt idx="26">
                  <c:v>100.0</c:v>
                </c:pt>
                <c:pt idx="27">
                  <c:v>100.0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96.2732919255</c:v>
                </c:pt>
                <c:pt idx="41">
                  <c:v>0.0</c:v>
                </c:pt>
                <c:pt idx="42">
                  <c:v>80.0</c:v>
                </c:pt>
                <c:pt idx="43">
                  <c:v>94.8339483395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83663128"/>
        <c:axId val="-2084326792"/>
      </c:scatterChart>
      <c:scatterChart>
        <c:scatterStyle val="lineMarker"/>
        <c:varyColors val="0"/>
        <c:ser>
          <c:idx val="1"/>
          <c:order val="1"/>
          <c:tx>
            <c:v>% True Positive Buildings</c:v>
          </c:tx>
          <c:spPr>
            <a:ln w="47625">
              <a:noFill/>
            </a:ln>
          </c:spPr>
          <c:marker>
            <c:symbol val="circle"/>
            <c:size val="3"/>
            <c:spPr>
              <a:noFill/>
              <a:ln>
                <a:solidFill>
                  <a:schemeClr val="tx1"/>
                </a:solidFill>
              </a:ln>
            </c:spPr>
          </c:marker>
          <c:xVal>
            <c:numRef>
              <c:f>'campus wide'!$R$2:$R$51</c:f>
              <c:numCache>
                <c:formatCode>General</c:formatCode>
                <c:ptCount val="50"/>
                <c:pt idx="0">
                  <c:v>2.0</c:v>
                </c:pt>
                <c:pt idx="1">
                  <c:v>3.0</c:v>
                </c:pt>
                <c:pt idx="2">
                  <c:v>4.0</c:v>
                </c:pt>
                <c:pt idx="3">
                  <c:v>5.0</c:v>
                </c:pt>
                <c:pt idx="4">
                  <c:v>6.0</c:v>
                </c:pt>
                <c:pt idx="5">
                  <c:v>7.0</c:v>
                </c:pt>
                <c:pt idx="6">
                  <c:v>10.0</c:v>
                </c:pt>
                <c:pt idx="7">
                  <c:v>11.0</c:v>
                </c:pt>
                <c:pt idx="8">
                  <c:v>13.0</c:v>
                </c:pt>
                <c:pt idx="9">
                  <c:v>14.0</c:v>
                </c:pt>
                <c:pt idx="10">
                  <c:v>15.0</c:v>
                </c:pt>
                <c:pt idx="11">
                  <c:v>17.0</c:v>
                </c:pt>
                <c:pt idx="12">
                  <c:v>18.0</c:v>
                </c:pt>
                <c:pt idx="13">
                  <c:v>19.0</c:v>
                </c:pt>
                <c:pt idx="14">
                  <c:v>22.0</c:v>
                </c:pt>
                <c:pt idx="15">
                  <c:v>23.0</c:v>
                </c:pt>
                <c:pt idx="16">
                  <c:v>24.0</c:v>
                </c:pt>
                <c:pt idx="17">
                  <c:v>25.0</c:v>
                </c:pt>
                <c:pt idx="18">
                  <c:v>26.0</c:v>
                </c:pt>
                <c:pt idx="19">
                  <c:v>27.0</c:v>
                </c:pt>
                <c:pt idx="20">
                  <c:v>29.0</c:v>
                </c:pt>
                <c:pt idx="21">
                  <c:v>31.0</c:v>
                </c:pt>
                <c:pt idx="22">
                  <c:v>36.0</c:v>
                </c:pt>
                <c:pt idx="23">
                  <c:v>37.0</c:v>
                </c:pt>
                <c:pt idx="24">
                  <c:v>40.0</c:v>
                </c:pt>
                <c:pt idx="25">
                  <c:v>41.0</c:v>
                </c:pt>
                <c:pt idx="26">
                  <c:v>44.0</c:v>
                </c:pt>
                <c:pt idx="27">
                  <c:v>46.0</c:v>
                </c:pt>
                <c:pt idx="28">
                  <c:v>49.0</c:v>
                </c:pt>
                <c:pt idx="29">
                  <c:v>50.0</c:v>
                </c:pt>
                <c:pt idx="30">
                  <c:v>51.0</c:v>
                </c:pt>
                <c:pt idx="31">
                  <c:v>52.0</c:v>
                </c:pt>
                <c:pt idx="32">
                  <c:v>56.0</c:v>
                </c:pt>
                <c:pt idx="33">
                  <c:v>58.0</c:v>
                </c:pt>
                <c:pt idx="34">
                  <c:v>59.0</c:v>
                </c:pt>
                <c:pt idx="35">
                  <c:v>62.0</c:v>
                </c:pt>
                <c:pt idx="36">
                  <c:v>66.0</c:v>
                </c:pt>
                <c:pt idx="37">
                  <c:v>70.0</c:v>
                </c:pt>
                <c:pt idx="38">
                  <c:v>71.0</c:v>
                </c:pt>
                <c:pt idx="39">
                  <c:v>72.0</c:v>
                </c:pt>
                <c:pt idx="40">
                  <c:v>74.0</c:v>
                </c:pt>
                <c:pt idx="41">
                  <c:v>75.0</c:v>
                </c:pt>
                <c:pt idx="42">
                  <c:v>77.0</c:v>
                </c:pt>
                <c:pt idx="43">
                  <c:v>79.0</c:v>
                </c:pt>
                <c:pt idx="44">
                  <c:v>85.0</c:v>
                </c:pt>
                <c:pt idx="45">
                  <c:v>86.0</c:v>
                </c:pt>
                <c:pt idx="46">
                  <c:v>89.0</c:v>
                </c:pt>
                <c:pt idx="47">
                  <c:v>91.0</c:v>
                </c:pt>
                <c:pt idx="48">
                  <c:v>97.0</c:v>
                </c:pt>
                <c:pt idx="49">
                  <c:v>102.0</c:v>
                </c:pt>
              </c:numCache>
            </c:numRef>
          </c:xVal>
          <c:yVal>
            <c:numRef>
              <c:f>'campus wide'!$U$2:$U$51</c:f>
              <c:numCache>
                <c:formatCode>General</c:formatCode>
                <c:ptCount val="50"/>
                <c:pt idx="0">
                  <c:v>100.0</c:v>
                </c:pt>
                <c:pt idx="1">
                  <c:v>100.0</c:v>
                </c:pt>
                <c:pt idx="2">
                  <c:v>61.1111111111</c:v>
                </c:pt>
                <c:pt idx="3">
                  <c:v>97.1428571429</c:v>
                </c:pt>
                <c:pt idx="4">
                  <c:v>100.0</c:v>
                </c:pt>
                <c:pt idx="5">
                  <c:v>100.0</c:v>
                </c:pt>
                <c:pt idx="6">
                  <c:v>0.0</c:v>
                </c:pt>
                <c:pt idx="7">
                  <c:v>100.0</c:v>
                </c:pt>
                <c:pt idx="8">
                  <c:v>100.0</c:v>
                </c:pt>
                <c:pt idx="9">
                  <c:v>95.9183673469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100.0</c:v>
                </c:pt>
                <c:pt idx="14">
                  <c:v>89.3617021277</c:v>
                </c:pt>
                <c:pt idx="15">
                  <c:v>85.4166666667</c:v>
                </c:pt>
                <c:pt idx="16">
                  <c:v>87.2340425532</c:v>
                </c:pt>
                <c:pt idx="17">
                  <c:v>92.30769230769999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100.0</c:v>
                </c:pt>
                <c:pt idx="23">
                  <c:v>0.0</c:v>
                </c:pt>
                <c:pt idx="24">
                  <c:v>0.0</c:v>
                </c:pt>
                <c:pt idx="25">
                  <c:v>100.0</c:v>
                </c:pt>
                <c:pt idx="26">
                  <c:v>100.0</c:v>
                </c:pt>
                <c:pt idx="27">
                  <c:v>100.0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100.0</c:v>
                </c:pt>
                <c:pt idx="41">
                  <c:v>0.0</c:v>
                </c:pt>
                <c:pt idx="42">
                  <c:v>100.0</c:v>
                </c:pt>
                <c:pt idx="43">
                  <c:v>100.0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82215544"/>
        <c:axId val="-2082132296"/>
      </c:scatterChart>
      <c:valAx>
        <c:axId val="-2083663128"/>
        <c:scaling>
          <c:orientation val="minMax"/>
          <c:max val="100.0"/>
        </c:scaling>
        <c:delete val="0"/>
        <c:axPos val="b"/>
        <c:title>
          <c:tx>
            <c:rich>
              <a:bodyPr/>
              <a:lstStyle/>
              <a:p>
                <a:pPr>
                  <a:defRPr>
                    <a:latin typeface="Times New Roman"/>
                    <a:cs typeface="Times New Roman"/>
                  </a:defRPr>
                </a:pPr>
                <a:r>
                  <a:rPr lang="en-US" dirty="0" smtClean="0"/>
                  <a:t>Known Tags (Ordered by Frequency)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84326792"/>
        <c:crosses val="autoZero"/>
        <c:crossBetween val="midCat"/>
      </c:valAx>
      <c:valAx>
        <c:axId val="-2084326792"/>
        <c:scaling>
          <c:orientation val="minMax"/>
          <c:max val="100.0"/>
        </c:scaling>
        <c:delete val="0"/>
        <c:axPos val="l"/>
        <c:majorGridlines>
          <c:spPr>
            <a:ln>
              <a:solidFill>
                <a:srgbClr val="BFBFBF"/>
              </a:solidFill>
              <a:prstDash val="dot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>
                    <a:latin typeface="Times New Roman"/>
                    <a:cs typeface="Times New Roman"/>
                  </a:defRPr>
                </a:pPr>
                <a:r>
                  <a:rPr lang="en-US" dirty="0" smtClean="0"/>
                  <a:t>% True Positive Points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83663128"/>
        <c:crosses val="autoZero"/>
        <c:crossBetween val="midCat"/>
        <c:majorUnit val="20.0"/>
      </c:valAx>
      <c:valAx>
        <c:axId val="-2082132296"/>
        <c:scaling>
          <c:orientation val="minMax"/>
          <c:max val="100.0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>
                    <a:latin typeface="Times New Roman"/>
                    <a:cs typeface="Times New Roman"/>
                  </a:defRPr>
                </a:pPr>
                <a:r>
                  <a:rPr lang="en-US" dirty="0" smtClean="0"/>
                  <a:t>% True Positive Buildings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82215544"/>
        <c:crosses val="max"/>
        <c:crossBetween val="midCat"/>
        <c:majorUnit val="20.0"/>
      </c:valAx>
      <c:valAx>
        <c:axId val="-20822155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082132296"/>
        <c:crosses val="autoZero"/>
        <c:crossBetween val="midCat"/>
      </c:valAx>
      <c:spPr>
        <a:ln>
          <a:noFill/>
        </a:ln>
      </c:spPr>
    </c:plotArea>
    <c:legend>
      <c:legendPos val="r"/>
      <c:layout>
        <c:manualLayout>
          <c:xMode val="edge"/>
          <c:yMode val="edge"/>
          <c:x val="0.0869715113735783"/>
          <c:y val="0.0223804316127151"/>
          <c:w val="0.829695155293088"/>
          <c:h val="0.108016914552348"/>
        </c:manualLayout>
      </c:layout>
      <c:overlay val="0"/>
    </c:legend>
    <c:plotVisOnly val="1"/>
    <c:dispBlanksAs val="gap"/>
    <c:showDLblsOverMax val="0"/>
  </c:chart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852170"/>
            <a:ext cx="310896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" y="1554480"/>
            <a:ext cx="256032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20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18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1085" y="43815"/>
            <a:ext cx="328930" cy="936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025" y="43815"/>
            <a:ext cx="927100" cy="936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40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0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" y="1762760"/>
            <a:ext cx="3108960" cy="544830"/>
          </a:xfrm>
        </p:spPr>
        <p:txBody>
          <a:bodyPr anchor="t"/>
          <a:lstStyle>
            <a:lvl1pPr algn="l">
              <a:defRPr sz="1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" y="1162685"/>
            <a:ext cx="3108960" cy="600075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4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025" y="255905"/>
            <a:ext cx="628015" cy="72453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55905"/>
            <a:ext cx="628015" cy="72453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7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9855"/>
            <a:ext cx="329184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14045"/>
            <a:ext cx="1616075" cy="25590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" y="869950"/>
            <a:ext cx="1616075" cy="158051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" y="614045"/>
            <a:ext cx="1616710" cy="25590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" y="869950"/>
            <a:ext cx="1616710" cy="158051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14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65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76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9220"/>
            <a:ext cx="1203325" cy="464820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" y="109220"/>
            <a:ext cx="2044700" cy="2341245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" y="574040"/>
            <a:ext cx="1203325" cy="1876425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17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" y="1920240"/>
            <a:ext cx="2194560" cy="226695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" y="245110"/>
            <a:ext cx="2194560" cy="1645920"/>
          </a:xfrm>
        </p:spPr>
        <p:txBody>
          <a:bodyPr/>
          <a:lstStyle>
            <a:lvl1pPr marL="0" indent="0">
              <a:buNone/>
              <a:defRPr sz="1300"/>
            </a:lvl1pPr>
            <a:lvl2pPr marL="182880" indent="0">
              <a:buNone/>
              <a:defRPr sz="1100"/>
            </a:lvl2pPr>
            <a:lvl3pPr marL="365760" indent="0">
              <a:buNone/>
              <a:defRPr sz="100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" y="2146935"/>
            <a:ext cx="2194560" cy="321945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16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" y="109855"/>
            <a:ext cx="3291840" cy="457200"/>
          </a:xfrm>
          <a:prstGeom prst="rect">
            <a:avLst/>
          </a:prstGeom>
        </p:spPr>
        <p:txBody>
          <a:bodyPr vert="horz" lIns="36576" tIns="18288" rIns="36576" bIns="1828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40080"/>
            <a:ext cx="3291840" cy="1810385"/>
          </a:xfrm>
          <a:prstGeom prst="rect">
            <a:avLst/>
          </a:prstGeom>
        </p:spPr>
        <p:txBody>
          <a:bodyPr vert="horz" lIns="36576" tIns="18288" rIns="36576" bIns="1828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" y="2542540"/>
            <a:ext cx="8534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" y="2542540"/>
            <a:ext cx="11582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" y="2542540"/>
            <a:ext cx="8534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89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" rtl="0" eaLnBrk="1" latinLnBrk="0" hangingPunct="1"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18288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indent="-114300" algn="l" defTabSz="182880" rtl="0" eaLnBrk="1" latinLnBrk="0" hangingPunct="1">
        <a:spcBef>
          <a:spcPct val="20000"/>
        </a:spcBef>
        <a:buFont typeface="Arial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18288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182880" rtl="0" eaLnBrk="1" latinLnBrk="0" hangingPunct="1">
        <a:spcBef>
          <a:spcPct val="20000"/>
        </a:spcBef>
        <a:buFont typeface="Arial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182880" rtl="0" eaLnBrk="1" latinLnBrk="0" hangingPunct="1">
        <a:spcBef>
          <a:spcPct val="20000"/>
        </a:spcBef>
        <a:buFont typeface="Arial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3857530"/>
              </p:ext>
            </p:extLst>
          </p:nvPr>
        </p:nvGraphicFramePr>
        <p:xfrm>
          <a:off x="0" y="0"/>
          <a:ext cx="3657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29862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15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Arka Bhattacharya</dc:creator>
  <cp:lastModifiedBy>Arka Bhattacharya</cp:lastModifiedBy>
  <cp:revision>8</cp:revision>
  <dcterms:created xsi:type="dcterms:W3CDTF">2014-04-04T08:34:32Z</dcterms:created>
  <dcterms:modified xsi:type="dcterms:W3CDTF">2014-04-04T12:05:16Z</dcterms:modified>
</cp:coreProperties>
</file>