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2" d="100"/>
          <a:sy n="162" d="100"/>
        </p:scale>
        <p:origin x="-2056" y="-104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AAB:Research:BSE_all:Sensys:figs:building-tag-CDF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1391896325459"/>
          <c:y val="0.166666666666667"/>
          <c:w val="0.67556239063867"/>
          <c:h val="0.641913823272091"/>
        </c:manualLayout>
      </c:layout>
      <c:scatterChart>
        <c:scatterStyle val="lineMarker"/>
        <c:varyColors val="0"/>
        <c:ser>
          <c:idx val="0"/>
          <c:order val="0"/>
          <c:tx>
            <c:v>% True Positive Points</c:v>
          </c:tx>
          <c:spPr>
            <a:ln w="47625">
              <a:noFill/>
            </a:ln>
          </c:spPr>
          <c:marker>
            <c:symbol val="x"/>
            <c:size val="4"/>
            <c:spPr>
              <a:ln>
                <a:solidFill>
                  <a:schemeClr val="tx1"/>
                </a:solidFill>
              </a:ln>
            </c:spPr>
          </c:marker>
          <c:xVal>
            <c:numRef>
              <c:f>'campus wide'!$M$2:$M$51</c:f>
              <c:numCache>
                <c:formatCode>General</c:formatCode>
                <c:ptCount val="50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11.0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18.0</c:v>
                </c:pt>
                <c:pt idx="13">
                  <c:v>19.0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29.0</c:v>
                </c:pt>
                <c:pt idx="21">
                  <c:v>31.0</c:v>
                </c:pt>
                <c:pt idx="22">
                  <c:v>36.0</c:v>
                </c:pt>
                <c:pt idx="23">
                  <c:v>37.0</c:v>
                </c:pt>
                <c:pt idx="24">
                  <c:v>40.0</c:v>
                </c:pt>
                <c:pt idx="25">
                  <c:v>41.0</c:v>
                </c:pt>
                <c:pt idx="26">
                  <c:v>44.0</c:v>
                </c:pt>
                <c:pt idx="27">
                  <c:v>46.0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56.0</c:v>
                </c:pt>
                <c:pt idx="33">
                  <c:v>58.0</c:v>
                </c:pt>
                <c:pt idx="34">
                  <c:v>59.0</c:v>
                </c:pt>
                <c:pt idx="35">
                  <c:v>62.0</c:v>
                </c:pt>
                <c:pt idx="36">
                  <c:v>66.0</c:v>
                </c:pt>
                <c:pt idx="37">
                  <c:v>70.0</c:v>
                </c:pt>
                <c:pt idx="38">
                  <c:v>71.0</c:v>
                </c:pt>
                <c:pt idx="39">
                  <c:v>72.0</c:v>
                </c:pt>
                <c:pt idx="40">
                  <c:v>74.0</c:v>
                </c:pt>
                <c:pt idx="41">
                  <c:v>75.0</c:v>
                </c:pt>
                <c:pt idx="42">
                  <c:v>77.0</c:v>
                </c:pt>
                <c:pt idx="43">
                  <c:v>79.0</c:v>
                </c:pt>
                <c:pt idx="44">
                  <c:v>85.0</c:v>
                </c:pt>
                <c:pt idx="45">
                  <c:v>86.0</c:v>
                </c:pt>
                <c:pt idx="46">
                  <c:v>89.0</c:v>
                </c:pt>
                <c:pt idx="47">
                  <c:v>91.0</c:v>
                </c:pt>
                <c:pt idx="48">
                  <c:v>97.0</c:v>
                </c:pt>
                <c:pt idx="49">
                  <c:v>102.0</c:v>
                </c:pt>
              </c:numCache>
            </c:numRef>
          </c:xVal>
          <c:yVal>
            <c:numRef>
              <c:f>'campus wide'!$O$2:$O$51</c:f>
              <c:numCache>
                <c:formatCode>General</c:formatCode>
                <c:ptCount val="50"/>
                <c:pt idx="0">
                  <c:v>100.0</c:v>
                </c:pt>
                <c:pt idx="1">
                  <c:v>95.8028954708</c:v>
                </c:pt>
                <c:pt idx="2">
                  <c:v>50.4085257549</c:v>
                </c:pt>
                <c:pt idx="3">
                  <c:v>68.1735985533</c:v>
                </c:pt>
                <c:pt idx="4">
                  <c:v>99.55357142859999</c:v>
                </c:pt>
                <c:pt idx="5">
                  <c:v>99.0301724138</c:v>
                </c:pt>
                <c:pt idx="6">
                  <c:v>0.0</c:v>
                </c:pt>
                <c:pt idx="7">
                  <c:v>0.0</c:v>
                </c:pt>
                <c:pt idx="8">
                  <c:v>82.0972749224</c:v>
                </c:pt>
                <c:pt idx="9">
                  <c:v>37.1852362884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99.6755879968</c:v>
                </c:pt>
                <c:pt idx="14">
                  <c:v>72.119487909</c:v>
                </c:pt>
                <c:pt idx="15">
                  <c:v>29.2837078652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100.0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80.0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5152984"/>
        <c:axId val="-2085151208"/>
      </c:scatterChart>
      <c:scatterChart>
        <c:scatterStyle val="lineMarker"/>
        <c:varyColors val="0"/>
        <c:ser>
          <c:idx val="1"/>
          <c:order val="1"/>
          <c:tx>
            <c:v>% True Positive Buildings</c:v>
          </c:tx>
          <c:spPr>
            <a:ln w="47625">
              <a:noFill/>
            </a:ln>
          </c:spPr>
          <c:marker>
            <c:symbol val="circle"/>
            <c:size val="3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'campus wide'!$M$2:$M$51</c:f>
              <c:numCache>
                <c:formatCode>General</c:formatCode>
                <c:ptCount val="50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10.0</c:v>
                </c:pt>
                <c:pt idx="7">
                  <c:v>11.0</c:v>
                </c:pt>
                <c:pt idx="8">
                  <c:v>13.0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18.0</c:v>
                </c:pt>
                <c:pt idx="13">
                  <c:v>19.0</c:v>
                </c:pt>
                <c:pt idx="14">
                  <c:v>22.0</c:v>
                </c:pt>
                <c:pt idx="15">
                  <c:v>23.0</c:v>
                </c:pt>
                <c:pt idx="16">
                  <c:v>24.0</c:v>
                </c:pt>
                <c:pt idx="17">
                  <c:v>25.0</c:v>
                </c:pt>
                <c:pt idx="18">
                  <c:v>26.0</c:v>
                </c:pt>
                <c:pt idx="19">
                  <c:v>27.0</c:v>
                </c:pt>
                <c:pt idx="20">
                  <c:v>29.0</c:v>
                </c:pt>
                <c:pt idx="21">
                  <c:v>31.0</c:v>
                </c:pt>
                <c:pt idx="22">
                  <c:v>36.0</c:v>
                </c:pt>
                <c:pt idx="23">
                  <c:v>37.0</c:v>
                </c:pt>
                <c:pt idx="24">
                  <c:v>40.0</c:v>
                </c:pt>
                <c:pt idx="25">
                  <c:v>41.0</c:v>
                </c:pt>
                <c:pt idx="26">
                  <c:v>44.0</c:v>
                </c:pt>
                <c:pt idx="27">
                  <c:v>46.0</c:v>
                </c:pt>
                <c:pt idx="28">
                  <c:v>49.0</c:v>
                </c:pt>
                <c:pt idx="29">
                  <c:v>50.0</c:v>
                </c:pt>
                <c:pt idx="30">
                  <c:v>51.0</c:v>
                </c:pt>
                <c:pt idx="31">
                  <c:v>52.0</c:v>
                </c:pt>
                <c:pt idx="32">
                  <c:v>56.0</c:v>
                </c:pt>
                <c:pt idx="33">
                  <c:v>58.0</c:v>
                </c:pt>
                <c:pt idx="34">
                  <c:v>59.0</c:v>
                </c:pt>
                <c:pt idx="35">
                  <c:v>62.0</c:v>
                </c:pt>
                <c:pt idx="36">
                  <c:v>66.0</c:v>
                </c:pt>
                <c:pt idx="37">
                  <c:v>70.0</c:v>
                </c:pt>
                <c:pt idx="38">
                  <c:v>71.0</c:v>
                </c:pt>
                <c:pt idx="39">
                  <c:v>72.0</c:v>
                </c:pt>
                <c:pt idx="40">
                  <c:v>74.0</c:v>
                </c:pt>
                <c:pt idx="41">
                  <c:v>75.0</c:v>
                </c:pt>
                <c:pt idx="42">
                  <c:v>77.0</c:v>
                </c:pt>
                <c:pt idx="43">
                  <c:v>79.0</c:v>
                </c:pt>
                <c:pt idx="44">
                  <c:v>85.0</c:v>
                </c:pt>
                <c:pt idx="45">
                  <c:v>86.0</c:v>
                </c:pt>
                <c:pt idx="46">
                  <c:v>89.0</c:v>
                </c:pt>
                <c:pt idx="47">
                  <c:v>91.0</c:v>
                </c:pt>
                <c:pt idx="48">
                  <c:v>97.0</c:v>
                </c:pt>
                <c:pt idx="49">
                  <c:v>102.0</c:v>
                </c:pt>
              </c:numCache>
            </c:numRef>
          </c:xVal>
          <c:yVal>
            <c:numRef>
              <c:f>'campus wide'!$P$2:$P$51</c:f>
              <c:numCache>
                <c:formatCode>General</c:formatCode>
                <c:ptCount val="50"/>
                <c:pt idx="0">
                  <c:v>100.0</c:v>
                </c:pt>
                <c:pt idx="1">
                  <c:v>100.0</c:v>
                </c:pt>
                <c:pt idx="2">
                  <c:v>91.6666666667</c:v>
                </c:pt>
                <c:pt idx="3">
                  <c:v>97.1428571429</c:v>
                </c:pt>
                <c:pt idx="4">
                  <c:v>100.0</c:v>
                </c:pt>
                <c:pt idx="5">
                  <c:v>100.0</c:v>
                </c:pt>
                <c:pt idx="6">
                  <c:v>0.0</c:v>
                </c:pt>
                <c:pt idx="7">
                  <c:v>0.0</c:v>
                </c:pt>
                <c:pt idx="8">
                  <c:v>97.95918367349999</c:v>
                </c:pt>
                <c:pt idx="9">
                  <c:v>91.8367346939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100.0</c:v>
                </c:pt>
                <c:pt idx="14">
                  <c:v>89.3617021277</c:v>
                </c:pt>
                <c:pt idx="15">
                  <c:v>79.1666666667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100.0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100.0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4818696"/>
        <c:axId val="-2085149432"/>
      </c:scatterChart>
      <c:valAx>
        <c:axId val="-2085152984"/>
        <c:scaling>
          <c:orientation val="minMax"/>
          <c:max val="100.0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/>
                  <a:t>Known Tags (Ordered by Frequency) 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5151208"/>
        <c:crosses val="autoZero"/>
        <c:crossBetween val="midCat"/>
      </c:valAx>
      <c:valAx>
        <c:axId val="-2085151208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rgbClr val="BFBFBF"/>
              </a:solidFill>
              <a:prstDash val="dot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/>
                  <a:t>% True Positive Points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5152984"/>
        <c:crosses val="autoZero"/>
        <c:crossBetween val="midCat"/>
        <c:majorUnit val="20.0"/>
      </c:valAx>
      <c:valAx>
        <c:axId val="-2085149432"/>
        <c:scaling>
          <c:orientation val="minMax"/>
          <c:max val="100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>
                    <a:latin typeface="Times New Roman"/>
                    <a:cs typeface="Times New Roman"/>
                  </a:defRPr>
                </a:pPr>
                <a:r>
                  <a:rPr lang="en-US" dirty="0" smtClean="0"/>
                  <a:t>% True Positive Buildings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84818696"/>
        <c:crosses val="max"/>
        <c:crossBetween val="midCat"/>
        <c:majorUnit val="20.0"/>
      </c:valAx>
      <c:valAx>
        <c:axId val="-2084818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5149432"/>
        <c:crosses val="autoZero"/>
        <c:crossBetween val="midCat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0869715113735783"/>
          <c:y val="0.0223804316127151"/>
          <c:w val="0.829695155293088"/>
          <c:h val="0.108016914552348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1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6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1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641E-59B1-B64E-9808-A2A765B6F967}" type="datetimeFigureOut">
              <a:rPr lang="en-US" smtClean="0"/>
              <a:t>4/4/14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56CE-A7C7-8242-908E-E7AFD5DE8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591097"/>
              </p:ext>
            </p:extLst>
          </p:nvPr>
        </p:nvGraphicFramePr>
        <p:xfrm>
          <a:off x="0" y="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86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11</cp:revision>
  <dcterms:created xsi:type="dcterms:W3CDTF">2014-04-04T08:34:32Z</dcterms:created>
  <dcterms:modified xsi:type="dcterms:W3CDTF">2014-04-04T19:22:06Z</dcterms:modified>
</cp:coreProperties>
</file>