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3657600" cy="2743200"/>
  <p:notesSz cx="6858000" cy="9144000"/>
  <p:defaultTextStyle>
    <a:defPPr>
      <a:defRPr lang="en-US"/>
    </a:defPPr>
    <a:lvl1pPr marL="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18288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36576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54864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73152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91440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09728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28016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146304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03" d="100"/>
          <a:sy n="203" d="100"/>
        </p:scale>
        <p:origin x="-1576" y="-104"/>
      </p:cViewPr>
      <p:guideLst>
        <p:guide orient="horz" pos="864"/>
        <p:guide pos="115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AB:Research:BSE_all:Sensys:figs:active%20learning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5280785214348"/>
          <c:y val="0.175925925925926"/>
          <c:w val="0.682925415573053"/>
          <c:h val="0.615740740740741"/>
        </c:manualLayout>
      </c:layout>
      <c:scatterChart>
        <c:scatterStyle val="smoothMarker"/>
        <c:varyColors val="0"/>
        <c:ser>
          <c:idx val="1"/>
          <c:order val="0"/>
          <c:tx>
            <c:strRef>
              <c:f>'sdh-70%'!$B$1</c:f>
              <c:strCache>
                <c:ptCount val="1"/>
                <c:pt idx="0">
                  <c:v>Random</c:v>
                </c:pt>
              </c:strCache>
            </c:strRef>
          </c:tx>
          <c:spPr>
            <a:ln w="19050" cmpd="sng">
              <a:solidFill>
                <a:srgbClr val="FF0000"/>
              </a:solidFill>
              <a:prstDash val="sysDash"/>
            </a:ln>
          </c:spPr>
          <c:marker>
            <c:symbol val="none"/>
          </c:marker>
          <c:xVal>
            <c:numRef>
              <c:f>'sdh-70%'!$A$2:$A$109</c:f>
              <c:numCache>
                <c:formatCode>General</c:formatCode>
                <c:ptCount val="108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</c:numCache>
            </c:numRef>
          </c:xVal>
          <c:yVal>
            <c:numRef>
              <c:f>'sdh-70%'!$B$2:$B$109</c:f>
              <c:numCache>
                <c:formatCode>General</c:formatCode>
                <c:ptCount val="108"/>
                <c:pt idx="0">
                  <c:v>0.0</c:v>
                </c:pt>
                <c:pt idx="1">
                  <c:v>0.0</c:v>
                </c:pt>
                <c:pt idx="2">
                  <c:v>5.527244217953744</c:v>
                </c:pt>
                <c:pt idx="3">
                  <c:v>6.115248921991375</c:v>
                </c:pt>
                <c:pt idx="4">
                  <c:v>11.52489219913759</c:v>
                </c:pt>
                <c:pt idx="5">
                  <c:v>16.93453547628381</c:v>
                </c:pt>
                <c:pt idx="6">
                  <c:v>21.67777342218738</c:v>
                </c:pt>
                <c:pt idx="7">
                  <c:v>27.08741669933358</c:v>
                </c:pt>
                <c:pt idx="8">
                  <c:v>27.00901607212858</c:v>
                </c:pt>
                <c:pt idx="9">
                  <c:v>31.75225401803214</c:v>
                </c:pt>
                <c:pt idx="10">
                  <c:v>32.18345746765974</c:v>
                </c:pt>
                <c:pt idx="11">
                  <c:v>32.18345746765974</c:v>
                </c:pt>
                <c:pt idx="12">
                  <c:v>32.26185809486475</c:v>
                </c:pt>
                <c:pt idx="13">
                  <c:v>37.67150137201098</c:v>
                </c:pt>
                <c:pt idx="14">
                  <c:v>43.0811446491572</c:v>
                </c:pt>
                <c:pt idx="15">
                  <c:v>47.82438259506075</c:v>
                </c:pt>
                <c:pt idx="16">
                  <c:v>48.80439043512347</c:v>
                </c:pt>
                <c:pt idx="17">
                  <c:v>49.50999607996864</c:v>
                </c:pt>
                <c:pt idx="18">
                  <c:v>51.47001176009407</c:v>
                </c:pt>
                <c:pt idx="19">
                  <c:v>52.72442179537435</c:v>
                </c:pt>
                <c:pt idx="20">
                  <c:v>53.390827126617</c:v>
                </c:pt>
                <c:pt idx="21">
                  <c:v>58.13406507252058</c:v>
                </c:pt>
                <c:pt idx="22">
                  <c:v>58.13406507252058</c:v>
                </c:pt>
                <c:pt idx="23">
                  <c:v>59.23167385339082</c:v>
                </c:pt>
                <c:pt idx="24">
                  <c:v>64.64131713053705</c:v>
                </c:pt>
                <c:pt idx="25">
                  <c:v>64.71971775774206</c:v>
                </c:pt>
                <c:pt idx="26">
                  <c:v>65.19012152097216</c:v>
                </c:pt>
                <c:pt idx="27">
                  <c:v>70.5997647981184</c:v>
                </c:pt>
                <c:pt idx="28">
                  <c:v>70.83496667973345</c:v>
                </c:pt>
                <c:pt idx="29">
                  <c:v>75.578204625637</c:v>
                </c:pt>
                <c:pt idx="30">
                  <c:v>76.32301058408466</c:v>
                </c:pt>
                <c:pt idx="31">
                  <c:v>77.45981967855742</c:v>
                </c:pt>
                <c:pt idx="32">
                  <c:v>77.57742061936495</c:v>
                </c:pt>
                <c:pt idx="33">
                  <c:v>78.2046256370051</c:v>
                </c:pt>
                <c:pt idx="34">
                  <c:v>78.51822814582516</c:v>
                </c:pt>
                <c:pt idx="35">
                  <c:v>83.92787142297138</c:v>
                </c:pt>
                <c:pt idx="36">
                  <c:v>84.9078792630341</c:v>
                </c:pt>
                <c:pt idx="37">
                  <c:v>89.65111720893767</c:v>
                </c:pt>
                <c:pt idx="38">
                  <c:v>89.72951783614268</c:v>
                </c:pt>
                <c:pt idx="39">
                  <c:v>89.72951783614268</c:v>
                </c:pt>
                <c:pt idx="40">
                  <c:v>90.00392003136026</c:v>
                </c:pt>
              </c:numCache>
            </c:numRef>
          </c:yVal>
          <c:smooth val="1"/>
        </c:ser>
        <c:ser>
          <c:idx val="2"/>
          <c:order val="1"/>
          <c:tx>
            <c:strRef>
              <c:f>'sdh-70%'!$L$1</c:f>
              <c:strCache>
                <c:ptCount val="1"/>
                <c:pt idx="0">
                  <c:v>MinRemaining</c:v>
                </c:pt>
              </c:strCache>
            </c:strRef>
          </c:tx>
          <c:spPr>
            <a:ln w="12700" cmpd="sng">
              <a:solidFill>
                <a:schemeClr val="bg1">
                  <a:lumMod val="50000"/>
                </a:schemeClr>
              </a:solidFill>
              <a:prstDash val="solid"/>
            </a:ln>
          </c:spPr>
          <c:marker>
            <c:symbol val="none"/>
          </c:marker>
          <c:xVal>
            <c:numRef>
              <c:f>'sdh-70%'!$K$2:$K$120</c:f>
              <c:numCache>
                <c:formatCode>General</c:formatCode>
                <c:ptCount val="119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  <c:pt idx="108">
                  <c:v>108.0</c:v>
                </c:pt>
                <c:pt idx="109">
                  <c:v>109.0</c:v>
                </c:pt>
                <c:pt idx="110">
                  <c:v>110.0</c:v>
                </c:pt>
                <c:pt idx="111">
                  <c:v>111.0</c:v>
                </c:pt>
                <c:pt idx="112">
                  <c:v>112.0</c:v>
                </c:pt>
                <c:pt idx="113">
                  <c:v>113.0</c:v>
                </c:pt>
                <c:pt idx="114">
                  <c:v>114.0</c:v>
                </c:pt>
                <c:pt idx="115">
                  <c:v>115.0</c:v>
                </c:pt>
                <c:pt idx="116">
                  <c:v>116.0</c:v>
                </c:pt>
                <c:pt idx="117">
                  <c:v>117.0</c:v>
                </c:pt>
              </c:numCache>
            </c:numRef>
          </c:xVal>
          <c:yVal>
            <c:numRef>
              <c:f>'sdh-70%'!$L$2:$L$120</c:f>
              <c:numCache>
                <c:formatCode>General</c:formatCode>
                <c:ptCount val="119"/>
                <c:pt idx="0">
                  <c:v>0.0</c:v>
                </c:pt>
                <c:pt idx="1">
                  <c:v>0.0</c:v>
                </c:pt>
                <c:pt idx="2">
                  <c:v>5.527244217953744</c:v>
                </c:pt>
                <c:pt idx="3">
                  <c:v>5.644845158761269</c:v>
                </c:pt>
                <c:pt idx="4">
                  <c:v>5.644845158761269</c:v>
                </c:pt>
                <c:pt idx="5">
                  <c:v>5.723245785966287</c:v>
                </c:pt>
                <c:pt idx="6">
                  <c:v>5.801646413171305</c:v>
                </c:pt>
                <c:pt idx="7">
                  <c:v>5.880047040376323</c:v>
                </c:pt>
                <c:pt idx="8">
                  <c:v>5.880047040376323</c:v>
                </c:pt>
                <c:pt idx="9">
                  <c:v>6.860054880439041</c:v>
                </c:pt>
                <c:pt idx="10">
                  <c:v>7.840062720501763</c:v>
                </c:pt>
                <c:pt idx="11">
                  <c:v>8.820070560564485</c:v>
                </c:pt>
                <c:pt idx="12">
                  <c:v>9.408075264602115</c:v>
                </c:pt>
                <c:pt idx="13">
                  <c:v>9.878479027832222</c:v>
                </c:pt>
                <c:pt idx="14">
                  <c:v>10.85848686789494</c:v>
                </c:pt>
                <c:pt idx="15">
                  <c:v>11.9952959623677</c:v>
                </c:pt>
                <c:pt idx="16">
                  <c:v>12.07369658957272</c:v>
                </c:pt>
                <c:pt idx="17">
                  <c:v>12.74010192081537</c:v>
                </c:pt>
                <c:pt idx="18">
                  <c:v>12.74010192081537</c:v>
                </c:pt>
                <c:pt idx="19">
                  <c:v>12.77930223441787</c:v>
                </c:pt>
                <c:pt idx="20">
                  <c:v>10.03528028224226</c:v>
                </c:pt>
                <c:pt idx="21">
                  <c:v>10.11368090944728</c:v>
                </c:pt>
                <c:pt idx="22">
                  <c:v>10.1920815366523</c:v>
                </c:pt>
                <c:pt idx="23">
                  <c:v>10.27048216385731</c:v>
                </c:pt>
                <c:pt idx="24">
                  <c:v>10.34888279106233</c:v>
                </c:pt>
                <c:pt idx="25">
                  <c:v>15.75852606820855</c:v>
                </c:pt>
                <c:pt idx="26">
                  <c:v>20.50176401411211</c:v>
                </c:pt>
                <c:pt idx="27">
                  <c:v>20.50176401411211</c:v>
                </c:pt>
                <c:pt idx="28">
                  <c:v>20.58016464131713</c:v>
                </c:pt>
                <c:pt idx="29">
                  <c:v>25.32340258722069</c:v>
                </c:pt>
                <c:pt idx="30">
                  <c:v>25.40180321442572</c:v>
                </c:pt>
                <c:pt idx="31">
                  <c:v>25.48020384163072</c:v>
                </c:pt>
                <c:pt idx="32">
                  <c:v>25.55860446883575</c:v>
                </c:pt>
                <c:pt idx="33">
                  <c:v>30.96824774598196</c:v>
                </c:pt>
                <c:pt idx="34">
                  <c:v>31.00744805958448</c:v>
                </c:pt>
                <c:pt idx="35">
                  <c:v>35.75068600548803</c:v>
                </c:pt>
                <c:pt idx="36">
                  <c:v>36.73069384555076</c:v>
                </c:pt>
                <c:pt idx="37">
                  <c:v>37.12269698157585</c:v>
                </c:pt>
                <c:pt idx="38">
                  <c:v>37.20109760878087</c:v>
                </c:pt>
                <c:pt idx="39">
                  <c:v>37.828302626421</c:v>
                </c:pt>
                <c:pt idx="40">
                  <c:v>43.23794590356723</c:v>
                </c:pt>
                <c:pt idx="41">
                  <c:v>48.64758918071344</c:v>
                </c:pt>
                <c:pt idx="42">
                  <c:v>48.68678949431595</c:v>
                </c:pt>
                <c:pt idx="43">
                  <c:v>48.72598980791847</c:v>
                </c:pt>
                <c:pt idx="44">
                  <c:v>48.9611916895335</c:v>
                </c:pt>
                <c:pt idx="45">
                  <c:v>49.11799294394355</c:v>
                </c:pt>
                <c:pt idx="46">
                  <c:v>49.19639357114857</c:v>
                </c:pt>
                <c:pt idx="47">
                  <c:v>49.3531948255586</c:v>
                </c:pt>
                <c:pt idx="48">
                  <c:v>49.43159545276361</c:v>
                </c:pt>
                <c:pt idx="49">
                  <c:v>49.50999607996864</c:v>
                </c:pt>
                <c:pt idx="50">
                  <c:v>49.82359858878871</c:v>
                </c:pt>
                <c:pt idx="51">
                  <c:v>49.82359858878871</c:v>
                </c:pt>
                <c:pt idx="52">
                  <c:v>49.82359858878871</c:v>
                </c:pt>
                <c:pt idx="53">
                  <c:v>49.82359858878871</c:v>
                </c:pt>
                <c:pt idx="54">
                  <c:v>49.82359858878871</c:v>
                </c:pt>
                <c:pt idx="55">
                  <c:v>49.82359858878871</c:v>
                </c:pt>
                <c:pt idx="56">
                  <c:v>49.82359858878871</c:v>
                </c:pt>
                <c:pt idx="57">
                  <c:v>49.82359858878871</c:v>
                </c:pt>
                <c:pt idx="58">
                  <c:v>49.82359858878871</c:v>
                </c:pt>
                <c:pt idx="59">
                  <c:v>49.82359858878871</c:v>
                </c:pt>
                <c:pt idx="60">
                  <c:v>49.98039984319874</c:v>
                </c:pt>
                <c:pt idx="61">
                  <c:v>50.05880047040375</c:v>
                </c:pt>
                <c:pt idx="62">
                  <c:v>50.05880047040375</c:v>
                </c:pt>
                <c:pt idx="63">
                  <c:v>50.05880047040375</c:v>
                </c:pt>
                <c:pt idx="64">
                  <c:v>50.05880047040375</c:v>
                </c:pt>
                <c:pt idx="65">
                  <c:v>50.05880047040375</c:v>
                </c:pt>
                <c:pt idx="66">
                  <c:v>50.05880047040375</c:v>
                </c:pt>
                <c:pt idx="67">
                  <c:v>50.05880047040375</c:v>
                </c:pt>
                <c:pt idx="68">
                  <c:v>50.13720109760877</c:v>
                </c:pt>
                <c:pt idx="69">
                  <c:v>50.13720109760877</c:v>
                </c:pt>
                <c:pt idx="70">
                  <c:v>50.17640141121128</c:v>
                </c:pt>
                <c:pt idx="71">
                  <c:v>50.2156017248138</c:v>
                </c:pt>
                <c:pt idx="72">
                  <c:v>50.45080360642885</c:v>
                </c:pt>
                <c:pt idx="73">
                  <c:v>50.6860054880439</c:v>
                </c:pt>
                <c:pt idx="74">
                  <c:v>50.88200705605644</c:v>
                </c:pt>
                <c:pt idx="75">
                  <c:v>50.92120736965895</c:v>
                </c:pt>
                <c:pt idx="76">
                  <c:v>50.96040768326146</c:v>
                </c:pt>
                <c:pt idx="77">
                  <c:v>50.99960799686397</c:v>
                </c:pt>
                <c:pt idx="78">
                  <c:v>51.078008624069</c:v>
                </c:pt>
                <c:pt idx="79">
                  <c:v>51.156409251274</c:v>
                </c:pt>
                <c:pt idx="80">
                  <c:v>51.19560956487652</c:v>
                </c:pt>
                <c:pt idx="81">
                  <c:v>51.23480987847902</c:v>
                </c:pt>
                <c:pt idx="82">
                  <c:v>51.27401019208153</c:v>
                </c:pt>
                <c:pt idx="83">
                  <c:v>51.31321050568404</c:v>
                </c:pt>
                <c:pt idx="84">
                  <c:v>51.35241081928654</c:v>
                </c:pt>
                <c:pt idx="85">
                  <c:v>51.43081144649157</c:v>
                </c:pt>
                <c:pt idx="86">
                  <c:v>51.43081144649157</c:v>
                </c:pt>
                <c:pt idx="87">
                  <c:v>51.47001176009407</c:v>
                </c:pt>
                <c:pt idx="88">
                  <c:v>51.50921207369658</c:v>
                </c:pt>
                <c:pt idx="89">
                  <c:v>51.5484123872991</c:v>
                </c:pt>
                <c:pt idx="90">
                  <c:v>51.62681301450411</c:v>
                </c:pt>
                <c:pt idx="91">
                  <c:v>51.66601332810662</c:v>
                </c:pt>
                <c:pt idx="92">
                  <c:v>51.70521364170913</c:v>
                </c:pt>
                <c:pt idx="93">
                  <c:v>51.78361426891415</c:v>
                </c:pt>
                <c:pt idx="94">
                  <c:v>51.82281458251665</c:v>
                </c:pt>
                <c:pt idx="95">
                  <c:v>56.60525284202274</c:v>
                </c:pt>
                <c:pt idx="96">
                  <c:v>62.05409643277145</c:v>
                </c:pt>
                <c:pt idx="97">
                  <c:v>62.40689925519403</c:v>
                </c:pt>
                <c:pt idx="98">
                  <c:v>62.52450019600157</c:v>
                </c:pt>
                <c:pt idx="99">
                  <c:v>62.87730301842415</c:v>
                </c:pt>
                <c:pt idx="100">
                  <c:v>63.23010584084673</c:v>
                </c:pt>
                <c:pt idx="101">
                  <c:v>63.26930615444923</c:v>
                </c:pt>
                <c:pt idx="102">
                  <c:v>63.34770678165424</c:v>
                </c:pt>
                <c:pt idx="103">
                  <c:v>63.38690709525675</c:v>
                </c:pt>
                <c:pt idx="104">
                  <c:v>63.38690709525675</c:v>
                </c:pt>
                <c:pt idx="105">
                  <c:v>63.42610740885927</c:v>
                </c:pt>
                <c:pt idx="106">
                  <c:v>68.83575068600548</c:v>
                </c:pt>
                <c:pt idx="107">
                  <c:v>69.81575852606819</c:v>
                </c:pt>
                <c:pt idx="108">
                  <c:v>69.8549588396707</c:v>
                </c:pt>
                <c:pt idx="109">
                  <c:v>75.26460211681692</c:v>
                </c:pt>
                <c:pt idx="110">
                  <c:v>80.67424539396315</c:v>
                </c:pt>
                <c:pt idx="111">
                  <c:v>80.75264602116817</c:v>
                </c:pt>
                <c:pt idx="112">
                  <c:v>80.8310466483732</c:v>
                </c:pt>
                <c:pt idx="113">
                  <c:v>80.9094472755782</c:v>
                </c:pt>
                <c:pt idx="114">
                  <c:v>80.9094472755782</c:v>
                </c:pt>
                <c:pt idx="115">
                  <c:v>80.9486475891807</c:v>
                </c:pt>
                <c:pt idx="116">
                  <c:v>85.69188553508427</c:v>
                </c:pt>
                <c:pt idx="117">
                  <c:v>90.43512348098788</c:v>
                </c:pt>
              </c:numCache>
            </c:numRef>
          </c:yVal>
          <c:smooth val="1"/>
        </c:ser>
        <c:ser>
          <c:idx val="3"/>
          <c:order val="2"/>
          <c:tx>
            <c:strRef>
              <c:f>'sdh-70%'!$V$1</c:f>
              <c:strCache>
                <c:ptCount val="1"/>
                <c:pt idx="0">
                  <c:v>MaxRemaining</c:v>
                </c:pt>
              </c:strCache>
            </c:strRef>
          </c:tx>
          <c:spPr>
            <a:ln w="19050" cmpd="sng">
              <a:solidFill>
                <a:srgbClr val="000000"/>
              </a:solidFill>
              <a:prstDash val="lgDashDot"/>
            </a:ln>
          </c:spPr>
          <c:marker>
            <c:symbol val="none"/>
          </c:marker>
          <c:xVal>
            <c:numRef>
              <c:f>'sdh-70%'!$U$2:$U$109</c:f>
              <c:numCache>
                <c:formatCode>General</c:formatCode>
                <c:ptCount val="108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</c:numCache>
            </c:numRef>
          </c:xVal>
          <c:yVal>
            <c:numRef>
              <c:f>'sdh-70%'!$V$2:$V$109</c:f>
              <c:numCache>
                <c:formatCode>General</c:formatCode>
                <c:ptCount val="108"/>
                <c:pt idx="0">
                  <c:v>0.0</c:v>
                </c:pt>
                <c:pt idx="1">
                  <c:v>0.0</c:v>
                </c:pt>
                <c:pt idx="2">
                  <c:v>5.527244217953744</c:v>
                </c:pt>
                <c:pt idx="3">
                  <c:v>5.56644453155625</c:v>
                </c:pt>
                <c:pt idx="4">
                  <c:v>6.546452371618972</c:v>
                </c:pt>
                <c:pt idx="5">
                  <c:v>7.64406115248922</c:v>
                </c:pt>
                <c:pt idx="6">
                  <c:v>7.722461779694237</c:v>
                </c:pt>
                <c:pt idx="7">
                  <c:v>7.761662093296747</c:v>
                </c:pt>
                <c:pt idx="8">
                  <c:v>7.840062720501763</c:v>
                </c:pt>
                <c:pt idx="9">
                  <c:v>7.95766366130929</c:v>
                </c:pt>
                <c:pt idx="10">
                  <c:v>7.9968639749118</c:v>
                </c:pt>
                <c:pt idx="11">
                  <c:v>8.036064288514308</c:v>
                </c:pt>
                <c:pt idx="12">
                  <c:v>8.153665229321834</c:v>
                </c:pt>
                <c:pt idx="13">
                  <c:v>8.192865542924344</c:v>
                </c:pt>
                <c:pt idx="14">
                  <c:v>8.192865542924344</c:v>
                </c:pt>
                <c:pt idx="15">
                  <c:v>8.232065856526851</c:v>
                </c:pt>
                <c:pt idx="16">
                  <c:v>8.937671501372009</c:v>
                </c:pt>
                <c:pt idx="17">
                  <c:v>9.094472755782046</c:v>
                </c:pt>
                <c:pt idx="18">
                  <c:v>9.25127401019208</c:v>
                </c:pt>
                <c:pt idx="19">
                  <c:v>9.290474323794591</c:v>
                </c:pt>
                <c:pt idx="20">
                  <c:v>9.447275578204625</c:v>
                </c:pt>
                <c:pt idx="21">
                  <c:v>9.486475891807136</c:v>
                </c:pt>
                <c:pt idx="22">
                  <c:v>9.52567620540964</c:v>
                </c:pt>
                <c:pt idx="23">
                  <c:v>9.564876519012152</c:v>
                </c:pt>
                <c:pt idx="24">
                  <c:v>9.682477459819677</c:v>
                </c:pt>
                <c:pt idx="25">
                  <c:v>9.760878087024697</c:v>
                </c:pt>
                <c:pt idx="26">
                  <c:v>25.3626029008232</c:v>
                </c:pt>
                <c:pt idx="27">
                  <c:v>25.44100352802823</c:v>
                </c:pt>
                <c:pt idx="28">
                  <c:v>25.75460603684829</c:v>
                </c:pt>
                <c:pt idx="29">
                  <c:v>32.30105840846726</c:v>
                </c:pt>
                <c:pt idx="30">
                  <c:v>32.4186593492748</c:v>
                </c:pt>
                <c:pt idx="31">
                  <c:v>32.53626029008232</c:v>
                </c:pt>
                <c:pt idx="32">
                  <c:v>32.57546060368482</c:v>
                </c:pt>
                <c:pt idx="33">
                  <c:v>37.98510388083104</c:v>
                </c:pt>
                <c:pt idx="34">
                  <c:v>38.6123088984712</c:v>
                </c:pt>
                <c:pt idx="35">
                  <c:v>44.0219521756174</c:v>
                </c:pt>
                <c:pt idx="36">
                  <c:v>46.37397099176793</c:v>
                </c:pt>
                <c:pt idx="37">
                  <c:v>46.37397099176793</c:v>
                </c:pt>
                <c:pt idx="38">
                  <c:v>47.00117600940808</c:v>
                </c:pt>
                <c:pt idx="39">
                  <c:v>47.04037632301058</c:v>
                </c:pt>
                <c:pt idx="40">
                  <c:v>47.27557820462563</c:v>
                </c:pt>
                <c:pt idx="41">
                  <c:v>47.31477851822815</c:v>
                </c:pt>
                <c:pt idx="42">
                  <c:v>47.39317914543317</c:v>
                </c:pt>
                <c:pt idx="43">
                  <c:v>47.47157977263817</c:v>
                </c:pt>
                <c:pt idx="44">
                  <c:v>47.54998039984319</c:v>
                </c:pt>
                <c:pt idx="45">
                  <c:v>48.0203841630733</c:v>
                </c:pt>
                <c:pt idx="46">
                  <c:v>48.09878479027832</c:v>
                </c:pt>
                <c:pt idx="47">
                  <c:v>53.50842806742454</c:v>
                </c:pt>
                <c:pt idx="48">
                  <c:v>53.58682869462955</c:v>
                </c:pt>
                <c:pt idx="49">
                  <c:v>53.66522932183457</c:v>
                </c:pt>
                <c:pt idx="50">
                  <c:v>53.70442963543707</c:v>
                </c:pt>
                <c:pt idx="51">
                  <c:v>53.78283026264209</c:v>
                </c:pt>
                <c:pt idx="52">
                  <c:v>53.86123088984711</c:v>
                </c:pt>
                <c:pt idx="53">
                  <c:v>53.90043120344962</c:v>
                </c:pt>
                <c:pt idx="54">
                  <c:v>54.37083496667973</c:v>
                </c:pt>
                <c:pt idx="55">
                  <c:v>54.41003528028224</c:v>
                </c:pt>
                <c:pt idx="56">
                  <c:v>54.44923559388475</c:v>
                </c:pt>
                <c:pt idx="57">
                  <c:v>54.44923559388475</c:v>
                </c:pt>
                <c:pt idx="58">
                  <c:v>54.48843590748726</c:v>
                </c:pt>
                <c:pt idx="59">
                  <c:v>54.52763622108977</c:v>
                </c:pt>
                <c:pt idx="60">
                  <c:v>59.27087416699334</c:v>
                </c:pt>
                <c:pt idx="61">
                  <c:v>60.25088200705605</c:v>
                </c:pt>
                <c:pt idx="62">
                  <c:v>60.32928263426108</c:v>
                </c:pt>
                <c:pt idx="63">
                  <c:v>60.44688357506858</c:v>
                </c:pt>
                <c:pt idx="64">
                  <c:v>60.4860838886711</c:v>
                </c:pt>
                <c:pt idx="65">
                  <c:v>60.52528420227362</c:v>
                </c:pt>
                <c:pt idx="66">
                  <c:v>60.56448451587611</c:v>
                </c:pt>
                <c:pt idx="67">
                  <c:v>60.60368482947864</c:v>
                </c:pt>
                <c:pt idx="68">
                  <c:v>66.01332810662483</c:v>
                </c:pt>
                <c:pt idx="69">
                  <c:v>66.05252842022736</c:v>
                </c:pt>
                <c:pt idx="70">
                  <c:v>66.52293218345744</c:v>
                </c:pt>
                <c:pt idx="71">
                  <c:v>66.60133281066246</c:v>
                </c:pt>
                <c:pt idx="72">
                  <c:v>66.67973343786748</c:v>
                </c:pt>
                <c:pt idx="73">
                  <c:v>66.71893375147001</c:v>
                </c:pt>
                <c:pt idx="74">
                  <c:v>71.10936887495097</c:v>
                </c:pt>
                <c:pt idx="75">
                  <c:v>71.46217169737357</c:v>
                </c:pt>
                <c:pt idx="76">
                  <c:v>72.67738141905133</c:v>
                </c:pt>
                <c:pt idx="77">
                  <c:v>72.75578204625634</c:v>
                </c:pt>
                <c:pt idx="78">
                  <c:v>73.18698549588396</c:v>
                </c:pt>
                <c:pt idx="79">
                  <c:v>78.59662877303018</c:v>
                </c:pt>
                <c:pt idx="80">
                  <c:v>83.33986671893375</c:v>
                </c:pt>
                <c:pt idx="81">
                  <c:v>83.33986671893375</c:v>
                </c:pt>
                <c:pt idx="82">
                  <c:v>83.33986671893375</c:v>
                </c:pt>
                <c:pt idx="83">
                  <c:v>83.18306546452371</c:v>
                </c:pt>
                <c:pt idx="84">
                  <c:v>84.35907487259895</c:v>
                </c:pt>
                <c:pt idx="85">
                  <c:v>84.55507644061151</c:v>
                </c:pt>
                <c:pt idx="86">
                  <c:v>84.63347706781653</c:v>
                </c:pt>
                <c:pt idx="87">
                  <c:v>85.29988239905917</c:v>
                </c:pt>
                <c:pt idx="88">
                  <c:v>85.3782830262642</c:v>
                </c:pt>
                <c:pt idx="89">
                  <c:v>85.45668365346923</c:v>
                </c:pt>
                <c:pt idx="90">
                  <c:v>86.43669149353195</c:v>
                </c:pt>
                <c:pt idx="91">
                  <c:v>86.671893375147</c:v>
                </c:pt>
                <c:pt idx="92">
                  <c:v>87.06389651117208</c:v>
                </c:pt>
                <c:pt idx="93">
                  <c:v>87.10309682477458</c:v>
                </c:pt>
                <c:pt idx="94">
                  <c:v>87.1422971383771</c:v>
                </c:pt>
                <c:pt idx="95">
                  <c:v>87.22069776558213</c:v>
                </c:pt>
                <c:pt idx="96">
                  <c:v>87.29909839278713</c:v>
                </c:pt>
                <c:pt idx="97">
                  <c:v>87.29909839278713</c:v>
                </c:pt>
                <c:pt idx="98">
                  <c:v>87.33829870638964</c:v>
                </c:pt>
                <c:pt idx="99">
                  <c:v>87.37749901999215</c:v>
                </c:pt>
                <c:pt idx="100">
                  <c:v>88.31830654645236</c:v>
                </c:pt>
                <c:pt idx="101">
                  <c:v>88.39670717365736</c:v>
                </c:pt>
                <c:pt idx="102">
                  <c:v>88.39670717365736</c:v>
                </c:pt>
                <c:pt idx="103">
                  <c:v>88.55350842806743</c:v>
                </c:pt>
                <c:pt idx="104">
                  <c:v>88.55350842806743</c:v>
                </c:pt>
                <c:pt idx="105">
                  <c:v>88.71030968247747</c:v>
                </c:pt>
                <c:pt idx="106">
                  <c:v>88.71030968247747</c:v>
                </c:pt>
                <c:pt idx="107">
                  <c:v>88.71030968247747</c:v>
                </c:pt>
              </c:numCache>
            </c:numRef>
          </c:yVal>
          <c:smooth val="1"/>
        </c:ser>
        <c:ser>
          <c:idx val="0"/>
          <c:order val="3"/>
          <c:tx>
            <c:strRef>
              <c:f>'sdh-70%'!$AF$1</c:f>
              <c:strCache>
                <c:ptCount val="1"/>
                <c:pt idx="0">
                  <c:v>Self Correcting</c:v>
                </c:pt>
              </c:strCache>
            </c:strRef>
          </c:tx>
          <c:spPr>
            <a:ln w="19050" cmpd="sng">
              <a:solidFill>
                <a:srgbClr val="008000"/>
              </a:solidFill>
              <a:prstDash val="dot"/>
            </a:ln>
          </c:spPr>
          <c:marker>
            <c:symbol val="none"/>
          </c:marker>
          <c:xVal>
            <c:strRef>
              <c:f>'[active learning.xlsx]sdh-70%'!$AE:$AE</c:f>
              <c:strCache>
                <c:ptCount val="222"/>
                <c:pt idx="0">
                  <c:v>Example id</c:v>
                </c:pt>
                <c:pt idx="1">
                  <c:v>0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4</c:v>
                </c:pt>
                <c:pt idx="6">
                  <c:v>5</c:v>
                </c:pt>
                <c:pt idx="7">
                  <c:v>6</c:v>
                </c:pt>
                <c:pt idx="8">
                  <c:v>7</c:v>
                </c:pt>
                <c:pt idx="9">
                  <c:v>8</c:v>
                </c:pt>
                <c:pt idx="10">
                  <c:v>9</c:v>
                </c:pt>
                <c:pt idx="11">
                  <c:v>10</c:v>
                </c:pt>
                <c:pt idx="12">
                  <c:v>11</c:v>
                </c:pt>
                <c:pt idx="13">
                  <c:v>12</c:v>
                </c:pt>
                <c:pt idx="14">
                  <c:v>13</c:v>
                </c:pt>
                <c:pt idx="15">
                  <c:v>14</c:v>
                </c:pt>
                <c:pt idx="16">
                  <c:v>15</c:v>
                </c:pt>
                <c:pt idx="17">
                  <c:v>16</c:v>
                </c:pt>
                <c:pt idx="18">
                  <c:v>17</c:v>
                </c:pt>
                <c:pt idx="19">
                  <c:v>18</c:v>
                </c:pt>
                <c:pt idx="20">
                  <c:v>19</c:v>
                </c:pt>
                <c:pt idx="21">
                  <c:v>20</c:v>
                </c:pt>
                <c:pt idx="22">
                  <c:v>21</c:v>
                </c:pt>
                <c:pt idx="23">
                  <c:v>22</c:v>
                </c:pt>
                <c:pt idx="24">
                  <c:v>23</c:v>
                </c:pt>
                <c:pt idx="25">
                  <c:v>24</c:v>
                </c:pt>
                <c:pt idx="26">
                  <c:v>25</c:v>
                </c:pt>
                <c:pt idx="27">
                  <c:v>26</c:v>
                </c:pt>
                <c:pt idx="28">
                  <c:v>27</c:v>
                </c:pt>
                <c:pt idx="29">
                  <c:v>28</c:v>
                </c:pt>
                <c:pt idx="30">
                  <c:v>29</c:v>
                </c:pt>
                <c:pt idx="31">
                  <c:v>30</c:v>
                </c:pt>
                <c:pt idx="32">
                  <c:v>31</c:v>
                </c:pt>
                <c:pt idx="33">
                  <c:v>32</c:v>
                </c:pt>
                <c:pt idx="34">
                  <c:v>33</c:v>
                </c:pt>
                <c:pt idx="35">
                  <c:v>34</c:v>
                </c:pt>
                <c:pt idx="36">
                  <c:v>35</c:v>
                </c:pt>
                <c:pt idx="37">
                  <c:v>36</c:v>
                </c:pt>
                <c:pt idx="38">
                  <c:v>37</c:v>
                </c:pt>
                <c:pt idx="39">
                  <c:v>38</c:v>
                </c:pt>
                <c:pt idx="40">
                  <c:v>39</c:v>
                </c:pt>
                <c:pt idx="41">
                  <c:v>40</c:v>
                </c:pt>
                <c:pt idx="42">
                  <c:v>41</c:v>
                </c:pt>
                <c:pt idx="43">
                  <c:v>42</c:v>
                </c:pt>
                <c:pt idx="44">
                  <c:v>43</c:v>
                </c:pt>
                <c:pt idx="45">
                  <c:v>44</c:v>
                </c:pt>
                <c:pt idx="46">
                  <c:v>45</c:v>
                </c:pt>
                <c:pt idx="47">
                  <c:v>46</c:v>
                </c:pt>
                <c:pt idx="48">
                  <c:v>47</c:v>
                </c:pt>
                <c:pt idx="49">
                  <c:v>48</c:v>
                </c:pt>
                <c:pt idx="50">
                  <c:v>49</c:v>
                </c:pt>
                <c:pt idx="51">
                  <c:v>50</c:v>
                </c:pt>
                <c:pt idx="52">
                  <c:v>51</c:v>
                </c:pt>
                <c:pt idx="53">
                  <c:v>52</c:v>
                </c:pt>
                <c:pt idx="54">
                  <c:v>53</c:v>
                </c:pt>
                <c:pt idx="55">
                  <c:v>54</c:v>
                </c:pt>
                <c:pt idx="56">
                  <c:v>55</c:v>
                </c:pt>
                <c:pt idx="57">
                  <c:v>56</c:v>
                </c:pt>
                <c:pt idx="58">
                  <c:v>57</c:v>
                </c:pt>
                <c:pt idx="59">
                  <c:v>58</c:v>
                </c:pt>
                <c:pt idx="60">
                  <c:v>59</c:v>
                </c:pt>
                <c:pt idx="61">
                  <c:v>60</c:v>
                </c:pt>
                <c:pt idx="62">
                  <c:v>61</c:v>
                </c:pt>
                <c:pt idx="63">
                  <c:v>62</c:v>
                </c:pt>
                <c:pt idx="64">
                  <c:v>63</c:v>
                </c:pt>
                <c:pt idx="65">
                  <c:v>64</c:v>
                </c:pt>
                <c:pt idx="66">
                  <c:v>65</c:v>
                </c:pt>
                <c:pt idx="67">
                  <c:v>66</c:v>
                </c:pt>
                <c:pt idx="68">
                  <c:v>67</c:v>
                </c:pt>
                <c:pt idx="69">
                  <c:v>68</c:v>
                </c:pt>
                <c:pt idx="70">
                  <c:v>69</c:v>
                </c:pt>
                <c:pt idx="71">
                  <c:v>70</c:v>
                </c:pt>
                <c:pt idx="72">
                  <c:v>71</c:v>
                </c:pt>
                <c:pt idx="73">
                  <c:v>72</c:v>
                </c:pt>
                <c:pt idx="74">
                  <c:v>73</c:v>
                </c:pt>
                <c:pt idx="75">
                  <c:v>74</c:v>
                </c:pt>
                <c:pt idx="76">
                  <c:v>75</c:v>
                </c:pt>
                <c:pt idx="77">
                  <c:v>76</c:v>
                </c:pt>
                <c:pt idx="78">
                  <c:v>77</c:v>
                </c:pt>
                <c:pt idx="79">
                  <c:v>78</c:v>
                </c:pt>
                <c:pt idx="80">
                  <c:v>79</c:v>
                </c:pt>
                <c:pt idx="81">
                  <c:v>80</c:v>
                </c:pt>
                <c:pt idx="82">
                  <c:v>81</c:v>
                </c:pt>
                <c:pt idx="83">
                  <c:v>82</c:v>
                </c:pt>
                <c:pt idx="84">
                  <c:v>83</c:v>
                </c:pt>
                <c:pt idx="85">
                  <c:v>84</c:v>
                </c:pt>
                <c:pt idx="86">
                  <c:v>85</c:v>
                </c:pt>
                <c:pt idx="87">
                  <c:v>86</c:v>
                </c:pt>
                <c:pt idx="88">
                  <c:v>87</c:v>
                </c:pt>
                <c:pt idx="89">
                  <c:v>88</c:v>
                </c:pt>
                <c:pt idx="90">
                  <c:v>89</c:v>
                </c:pt>
                <c:pt idx="91">
                  <c:v>90</c:v>
                </c:pt>
                <c:pt idx="92">
                  <c:v>91</c:v>
                </c:pt>
                <c:pt idx="93">
                  <c:v>92</c:v>
                </c:pt>
                <c:pt idx="94">
                  <c:v>93</c:v>
                </c:pt>
                <c:pt idx="95">
                  <c:v>94</c:v>
                </c:pt>
                <c:pt idx="96">
                  <c:v>95</c:v>
                </c:pt>
                <c:pt idx="97">
                  <c:v>96</c:v>
                </c:pt>
                <c:pt idx="98">
                  <c:v>97</c:v>
                </c:pt>
                <c:pt idx="99">
                  <c:v>98</c:v>
                </c:pt>
                <c:pt idx="100">
                  <c:v>99</c:v>
                </c:pt>
                <c:pt idx="101">
                  <c:v>100</c:v>
                </c:pt>
                <c:pt idx="102">
                  <c:v>101</c:v>
                </c:pt>
                <c:pt idx="103">
                  <c:v>102</c:v>
                </c:pt>
                <c:pt idx="104">
                  <c:v>103</c:v>
                </c:pt>
                <c:pt idx="105">
                  <c:v>104</c:v>
                </c:pt>
                <c:pt idx="106">
                  <c:v>105</c:v>
                </c:pt>
                <c:pt idx="107">
                  <c:v>106</c:v>
                </c:pt>
                <c:pt idx="108">
                  <c:v>107</c:v>
                </c:pt>
                <c:pt idx="109">
                  <c:v>108</c:v>
                </c:pt>
                <c:pt idx="110">
                  <c:v>109</c:v>
                </c:pt>
                <c:pt idx="111">
                  <c:v>110</c:v>
                </c:pt>
                <c:pt idx="112">
                  <c:v>111</c:v>
                </c:pt>
                <c:pt idx="113">
                  <c:v>112</c:v>
                </c:pt>
                <c:pt idx="114">
                  <c:v>113</c:v>
                </c:pt>
                <c:pt idx="115">
                  <c:v>114</c:v>
                </c:pt>
                <c:pt idx="116">
                  <c:v>115</c:v>
                </c:pt>
                <c:pt idx="117">
                  <c:v>116</c:v>
                </c:pt>
                <c:pt idx="118">
                  <c:v>117</c:v>
                </c:pt>
                <c:pt idx="119">
                  <c:v>118</c:v>
                </c:pt>
                <c:pt idx="120">
                  <c:v>119</c:v>
                </c:pt>
                <c:pt idx="121">
                  <c:v>120</c:v>
                </c:pt>
                <c:pt idx="122">
                  <c:v>121</c:v>
                </c:pt>
                <c:pt idx="123">
                  <c:v>122</c:v>
                </c:pt>
                <c:pt idx="124">
                  <c:v>123</c:v>
                </c:pt>
                <c:pt idx="125">
                  <c:v>124</c:v>
                </c:pt>
                <c:pt idx="126">
                  <c:v>125</c:v>
                </c:pt>
                <c:pt idx="127">
                  <c:v>126</c:v>
                </c:pt>
                <c:pt idx="128">
                  <c:v>127</c:v>
                </c:pt>
                <c:pt idx="129">
                  <c:v>128</c:v>
                </c:pt>
                <c:pt idx="130">
                  <c:v>129</c:v>
                </c:pt>
                <c:pt idx="131">
                  <c:v>130</c:v>
                </c:pt>
                <c:pt idx="132">
                  <c:v>131</c:v>
                </c:pt>
                <c:pt idx="133">
                  <c:v>132</c:v>
                </c:pt>
                <c:pt idx="134">
                  <c:v>133</c:v>
                </c:pt>
                <c:pt idx="135">
                  <c:v>134</c:v>
                </c:pt>
                <c:pt idx="136">
                  <c:v>135</c:v>
                </c:pt>
                <c:pt idx="137">
                  <c:v>136</c:v>
                </c:pt>
                <c:pt idx="138">
                  <c:v>137</c:v>
                </c:pt>
                <c:pt idx="139">
                  <c:v>138</c:v>
                </c:pt>
                <c:pt idx="140">
                  <c:v>139</c:v>
                </c:pt>
                <c:pt idx="141">
                  <c:v>140</c:v>
                </c:pt>
                <c:pt idx="142">
                  <c:v>141</c:v>
                </c:pt>
                <c:pt idx="143">
                  <c:v>142</c:v>
                </c:pt>
                <c:pt idx="144">
                  <c:v>143</c:v>
                </c:pt>
                <c:pt idx="145">
                  <c:v>144</c:v>
                </c:pt>
                <c:pt idx="146">
                  <c:v>145</c:v>
                </c:pt>
                <c:pt idx="147">
                  <c:v>146</c:v>
                </c:pt>
                <c:pt idx="148">
                  <c:v>147</c:v>
                </c:pt>
                <c:pt idx="149">
                  <c:v>148</c:v>
                </c:pt>
                <c:pt idx="150">
                  <c:v>149</c:v>
                </c:pt>
                <c:pt idx="151">
                  <c:v>150</c:v>
                </c:pt>
                <c:pt idx="152">
                  <c:v>151</c:v>
                </c:pt>
                <c:pt idx="153">
                  <c:v>152</c:v>
                </c:pt>
                <c:pt idx="154">
                  <c:v>153</c:v>
                </c:pt>
                <c:pt idx="155">
                  <c:v>154</c:v>
                </c:pt>
                <c:pt idx="156">
                  <c:v>155</c:v>
                </c:pt>
                <c:pt idx="157">
                  <c:v>156</c:v>
                </c:pt>
                <c:pt idx="158">
                  <c:v>157</c:v>
                </c:pt>
                <c:pt idx="159">
                  <c:v>158</c:v>
                </c:pt>
                <c:pt idx="160">
                  <c:v>159</c:v>
                </c:pt>
                <c:pt idx="161">
                  <c:v>160</c:v>
                </c:pt>
                <c:pt idx="162">
                  <c:v>161</c:v>
                </c:pt>
                <c:pt idx="163">
                  <c:v>162</c:v>
                </c:pt>
                <c:pt idx="164">
                  <c:v>163</c:v>
                </c:pt>
                <c:pt idx="165">
                  <c:v>164</c:v>
                </c:pt>
                <c:pt idx="166">
                  <c:v>165</c:v>
                </c:pt>
                <c:pt idx="167">
                  <c:v>166</c:v>
                </c:pt>
                <c:pt idx="168">
                  <c:v>167</c:v>
                </c:pt>
                <c:pt idx="169">
                  <c:v>168</c:v>
                </c:pt>
                <c:pt idx="170">
                  <c:v>169</c:v>
                </c:pt>
                <c:pt idx="171">
                  <c:v>170</c:v>
                </c:pt>
                <c:pt idx="172">
                  <c:v>171</c:v>
                </c:pt>
                <c:pt idx="173">
                  <c:v>172</c:v>
                </c:pt>
                <c:pt idx="174">
                  <c:v>173</c:v>
                </c:pt>
                <c:pt idx="175">
                  <c:v>174</c:v>
                </c:pt>
                <c:pt idx="176">
                  <c:v>175</c:v>
                </c:pt>
                <c:pt idx="177">
                  <c:v>176</c:v>
                </c:pt>
                <c:pt idx="178">
                  <c:v>177</c:v>
                </c:pt>
                <c:pt idx="179">
                  <c:v>178</c:v>
                </c:pt>
                <c:pt idx="180">
                  <c:v>179</c:v>
                </c:pt>
                <c:pt idx="181">
                  <c:v>180</c:v>
                </c:pt>
                <c:pt idx="182">
                  <c:v>181</c:v>
                </c:pt>
                <c:pt idx="183">
                  <c:v>182</c:v>
                </c:pt>
                <c:pt idx="184">
                  <c:v>183</c:v>
                </c:pt>
                <c:pt idx="185">
                  <c:v>184</c:v>
                </c:pt>
                <c:pt idx="186">
                  <c:v>185</c:v>
                </c:pt>
                <c:pt idx="187">
                  <c:v>186</c:v>
                </c:pt>
                <c:pt idx="188">
                  <c:v>187</c:v>
                </c:pt>
                <c:pt idx="189">
                  <c:v>188</c:v>
                </c:pt>
                <c:pt idx="190">
                  <c:v>189</c:v>
                </c:pt>
                <c:pt idx="191">
                  <c:v>190</c:v>
                </c:pt>
                <c:pt idx="192">
                  <c:v>191</c:v>
                </c:pt>
                <c:pt idx="193">
                  <c:v>192</c:v>
                </c:pt>
                <c:pt idx="194">
                  <c:v>193</c:v>
                </c:pt>
                <c:pt idx="195">
                  <c:v>194</c:v>
                </c:pt>
                <c:pt idx="196">
                  <c:v>195</c:v>
                </c:pt>
                <c:pt idx="197">
                  <c:v>196</c:v>
                </c:pt>
                <c:pt idx="198">
                  <c:v>197</c:v>
                </c:pt>
                <c:pt idx="199">
                  <c:v>198</c:v>
                </c:pt>
                <c:pt idx="200">
                  <c:v>199</c:v>
                </c:pt>
                <c:pt idx="201">
                  <c:v>200</c:v>
                </c:pt>
                <c:pt idx="202">
                  <c:v>201</c:v>
                </c:pt>
                <c:pt idx="203">
                  <c:v>202</c:v>
                </c:pt>
                <c:pt idx="204">
                  <c:v>203</c:v>
                </c:pt>
                <c:pt idx="205">
                  <c:v>204</c:v>
                </c:pt>
                <c:pt idx="206">
                  <c:v>205</c:v>
                </c:pt>
                <c:pt idx="207">
                  <c:v>206</c:v>
                </c:pt>
                <c:pt idx="208">
                  <c:v>207</c:v>
                </c:pt>
                <c:pt idx="209">
                  <c:v>208</c:v>
                </c:pt>
                <c:pt idx="210">
                  <c:v>209</c:v>
                </c:pt>
                <c:pt idx="211">
                  <c:v>210</c:v>
                </c:pt>
                <c:pt idx="212">
                  <c:v>211</c:v>
                </c:pt>
                <c:pt idx="213">
                  <c:v>212</c:v>
                </c:pt>
                <c:pt idx="214">
                  <c:v>213</c:v>
                </c:pt>
                <c:pt idx="215">
                  <c:v>214</c:v>
                </c:pt>
                <c:pt idx="216">
                  <c:v>215</c:v>
                </c:pt>
                <c:pt idx="217">
                  <c:v>216</c:v>
                </c:pt>
                <c:pt idx="218">
                  <c:v>217</c:v>
                </c:pt>
                <c:pt idx="219">
                  <c:v>218</c:v>
                </c:pt>
                <c:pt idx="220">
                  <c:v>219</c:v>
                </c:pt>
                <c:pt idx="221">
                  <c:v>220</c:v>
                </c:pt>
              </c:strCache>
            </c:strRef>
          </c:xVal>
          <c:yVal>
            <c:numRef>
              <c:f>'[active learning.xlsx]sdh-70%'!$AF:$AF</c:f>
              <c:numCache>
                <c:formatCode>General</c:formatCode>
                <c:ptCount val="104857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5.527244217953744</c:v>
                </c:pt>
                <c:pt idx="4">
                  <c:v>5.840846726773814</c:v>
                </c:pt>
                <c:pt idx="5">
                  <c:v>6.938455507644061</c:v>
                </c:pt>
                <c:pt idx="6">
                  <c:v>17.7577420619365</c:v>
                </c:pt>
                <c:pt idx="7">
                  <c:v>23.16738533908271</c:v>
                </c:pt>
                <c:pt idx="8">
                  <c:v>23.95139161113289</c:v>
                </c:pt>
                <c:pt idx="9">
                  <c:v>23.95139161113289</c:v>
                </c:pt>
                <c:pt idx="10">
                  <c:v>23.9905919247354</c:v>
                </c:pt>
                <c:pt idx="11">
                  <c:v>24.06899255194041</c:v>
                </c:pt>
                <c:pt idx="12">
                  <c:v>24.14739317914543</c:v>
                </c:pt>
                <c:pt idx="13">
                  <c:v>24.22579380635045</c:v>
                </c:pt>
                <c:pt idx="14">
                  <c:v>24.26499411995296</c:v>
                </c:pt>
                <c:pt idx="15">
                  <c:v>24.30419443355547</c:v>
                </c:pt>
                <c:pt idx="16">
                  <c:v>24.38259506076049</c:v>
                </c:pt>
                <c:pt idx="17">
                  <c:v>24.50019600156801</c:v>
                </c:pt>
                <c:pt idx="18">
                  <c:v>24.73539788318307</c:v>
                </c:pt>
                <c:pt idx="19">
                  <c:v>24.81379851038808</c:v>
                </c:pt>
                <c:pt idx="20">
                  <c:v>24.8921991375931</c:v>
                </c:pt>
                <c:pt idx="21">
                  <c:v>25.00980007840063</c:v>
                </c:pt>
                <c:pt idx="22">
                  <c:v>26.10740885927087</c:v>
                </c:pt>
                <c:pt idx="23">
                  <c:v>26.26421011368091</c:v>
                </c:pt>
                <c:pt idx="24">
                  <c:v>26.73461387691102</c:v>
                </c:pt>
                <c:pt idx="25">
                  <c:v>26.96981575852607</c:v>
                </c:pt>
                <c:pt idx="26">
                  <c:v>26.96981575852607</c:v>
                </c:pt>
                <c:pt idx="27">
                  <c:v>26.96981575852607</c:v>
                </c:pt>
                <c:pt idx="28">
                  <c:v>26.96981575852607</c:v>
                </c:pt>
                <c:pt idx="29">
                  <c:v>26.96981575852607</c:v>
                </c:pt>
                <c:pt idx="30">
                  <c:v>26.96981575852607</c:v>
                </c:pt>
                <c:pt idx="31">
                  <c:v>26.96981575852607</c:v>
                </c:pt>
                <c:pt idx="32">
                  <c:v>27.2050176401411</c:v>
                </c:pt>
                <c:pt idx="33">
                  <c:v>27.32261858094865</c:v>
                </c:pt>
                <c:pt idx="34">
                  <c:v>27.75382203057625</c:v>
                </c:pt>
                <c:pt idx="35">
                  <c:v>28.8514308114465</c:v>
                </c:pt>
                <c:pt idx="36">
                  <c:v>28.8514308114465</c:v>
                </c:pt>
                <c:pt idx="37">
                  <c:v>28.8514308114465</c:v>
                </c:pt>
                <c:pt idx="38">
                  <c:v>28.8514308114465</c:v>
                </c:pt>
                <c:pt idx="39">
                  <c:v>29.83143865150921</c:v>
                </c:pt>
                <c:pt idx="40">
                  <c:v>29.83143865150921</c:v>
                </c:pt>
                <c:pt idx="41">
                  <c:v>30.06664053312424</c:v>
                </c:pt>
                <c:pt idx="42">
                  <c:v>30.10584084672677</c:v>
                </c:pt>
                <c:pt idx="43">
                  <c:v>30.10584084672677</c:v>
                </c:pt>
                <c:pt idx="44">
                  <c:v>30.10584084672677</c:v>
                </c:pt>
                <c:pt idx="45">
                  <c:v>30.10584084672677</c:v>
                </c:pt>
                <c:pt idx="46">
                  <c:v>30.10584084672677</c:v>
                </c:pt>
                <c:pt idx="47">
                  <c:v>31.08584868678949</c:v>
                </c:pt>
                <c:pt idx="48">
                  <c:v>31.67385339082713</c:v>
                </c:pt>
                <c:pt idx="49">
                  <c:v>32.34025872206977</c:v>
                </c:pt>
                <c:pt idx="50">
                  <c:v>32.34025872206977</c:v>
                </c:pt>
                <c:pt idx="51">
                  <c:v>32.73226185809487</c:v>
                </c:pt>
                <c:pt idx="52">
                  <c:v>32.73226185809487</c:v>
                </c:pt>
                <c:pt idx="53">
                  <c:v>33.71226969815758</c:v>
                </c:pt>
                <c:pt idx="54">
                  <c:v>33.7906703253626</c:v>
                </c:pt>
                <c:pt idx="55">
                  <c:v>33.86907095256762</c:v>
                </c:pt>
                <c:pt idx="56">
                  <c:v>33.86907095256762</c:v>
                </c:pt>
                <c:pt idx="57">
                  <c:v>33.9474715797726</c:v>
                </c:pt>
                <c:pt idx="58">
                  <c:v>34.02587220697765</c:v>
                </c:pt>
                <c:pt idx="59">
                  <c:v>34.18267346138767</c:v>
                </c:pt>
                <c:pt idx="60">
                  <c:v>34.18267346138767</c:v>
                </c:pt>
                <c:pt idx="61">
                  <c:v>34.18267346138767</c:v>
                </c:pt>
                <c:pt idx="62">
                  <c:v>34.18267346138767</c:v>
                </c:pt>
                <c:pt idx="63">
                  <c:v>34.2218737749902</c:v>
                </c:pt>
                <c:pt idx="64">
                  <c:v>39.39631517052136</c:v>
                </c:pt>
                <c:pt idx="65">
                  <c:v>43.78675029400235</c:v>
                </c:pt>
                <c:pt idx="66">
                  <c:v>44.13955311642495</c:v>
                </c:pt>
                <c:pt idx="67">
                  <c:v>44.17875343002744</c:v>
                </c:pt>
                <c:pt idx="68">
                  <c:v>44.21795374362994</c:v>
                </c:pt>
                <c:pt idx="69">
                  <c:v>44.37475499803998</c:v>
                </c:pt>
                <c:pt idx="70">
                  <c:v>44.37475499803998</c:v>
                </c:pt>
                <c:pt idx="71">
                  <c:v>45.51156409251274</c:v>
                </c:pt>
                <c:pt idx="72">
                  <c:v>45.62916503332027</c:v>
                </c:pt>
                <c:pt idx="73">
                  <c:v>45.70756566052528</c:v>
                </c:pt>
                <c:pt idx="74">
                  <c:v>45.70756566052528</c:v>
                </c:pt>
                <c:pt idx="75">
                  <c:v>46.687573500588</c:v>
                </c:pt>
                <c:pt idx="76">
                  <c:v>47.0795766366131</c:v>
                </c:pt>
                <c:pt idx="77">
                  <c:v>47.0795766366131</c:v>
                </c:pt>
                <c:pt idx="78">
                  <c:v>47.0795766366131</c:v>
                </c:pt>
                <c:pt idx="79">
                  <c:v>43.74754998039984</c:v>
                </c:pt>
                <c:pt idx="80">
                  <c:v>43.74754998039984</c:v>
                </c:pt>
                <c:pt idx="81">
                  <c:v>48.4907879263034</c:v>
                </c:pt>
                <c:pt idx="82">
                  <c:v>48.88279106232849</c:v>
                </c:pt>
                <c:pt idx="83">
                  <c:v>49.31399451195608</c:v>
                </c:pt>
                <c:pt idx="84">
                  <c:v>55.1156409251274</c:v>
                </c:pt>
                <c:pt idx="85">
                  <c:v>55.74284594276754</c:v>
                </c:pt>
                <c:pt idx="86">
                  <c:v>55.82124656997253</c:v>
                </c:pt>
                <c:pt idx="87">
                  <c:v>55.82124656997253</c:v>
                </c:pt>
                <c:pt idx="88">
                  <c:v>60.5644845158761</c:v>
                </c:pt>
                <c:pt idx="89">
                  <c:v>65.97412779302234</c:v>
                </c:pt>
                <c:pt idx="90">
                  <c:v>71.38377107016852</c:v>
                </c:pt>
                <c:pt idx="91">
                  <c:v>76.79341434731477</c:v>
                </c:pt>
                <c:pt idx="92">
                  <c:v>76.79341434731477</c:v>
                </c:pt>
                <c:pt idx="93">
                  <c:v>76.79341434731477</c:v>
                </c:pt>
                <c:pt idx="94">
                  <c:v>76.79341434731477</c:v>
                </c:pt>
                <c:pt idx="95">
                  <c:v>76.79341434731477</c:v>
                </c:pt>
                <c:pt idx="96">
                  <c:v>76.79341434731477</c:v>
                </c:pt>
                <c:pt idx="97">
                  <c:v>76.79341434731477</c:v>
                </c:pt>
                <c:pt idx="98">
                  <c:v>76.79341434731477</c:v>
                </c:pt>
                <c:pt idx="99">
                  <c:v>76.79341434731477</c:v>
                </c:pt>
                <c:pt idx="100">
                  <c:v>76.79341434731477</c:v>
                </c:pt>
                <c:pt idx="101">
                  <c:v>76.79341434731477</c:v>
                </c:pt>
                <c:pt idx="102">
                  <c:v>81.53665229321836</c:v>
                </c:pt>
                <c:pt idx="103">
                  <c:v>81.53665229321836</c:v>
                </c:pt>
                <c:pt idx="104">
                  <c:v>86.94629557036456</c:v>
                </c:pt>
                <c:pt idx="105">
                  <c:v>86.94629557036456</c:v>
                </c:pt>
                <c:pt idx="106">
                  <c:v>86.94629557036456</c:v>
                </c:pt>
                <c:pt idx="107">
                  <c:v>86.94629557036456</c:v>
                </c:pt>
                <c:pt idx="108">
                  <c:v>86.94629557036456</c:v>
                </c:pt>
                <c:pt idx="109">
                  <c:v>86.94629557036456</c:v>
                </c:pt>
                <c:pt idx="110">
                  <c:v>86.94629557036456</c:v>
                </c:pt>
                <c:pt idx="111">
                  <c:v>86.94629557036456</c:v>
                </c:pt>
                <c:pt idx="112">
                  <c:v>86.94629557036456</c:v>
                </c:pt>
                <c:pt idx="113">
                  <c:v>86.94629557036456</c:v>
                </c:pt>
                <c:pt idx="114">
                  <c:v>86.94629557036456</c:v>
                </c:pt>
                <c:pt idx="115">
                  <c:v>86.94629557036456</c:v>
                </c:pt>
                <c:pt idx="116">
                  <c:v>86.94629557036456</c:v>
                </c:pt>
                <c:pt idx="117">
                  <c:v>86.94629557036456</c:v>
                </c:pt>
                <c:pt idx="118">
                  <c:v>86.94629557036456</c:v>
                </c:pt>
                <c:pt idx="119">
                  <c:v>86.94629557036456</c:v>
                </c:pt>
                <c:pt idx="120">
                  <c:v>86.94629557036456</c:v>
                </c:pt>
                <c:pt idx="121">
                  <c:v>86.94629557036456</c:v>
                </c:pt>
                <c:pt idx="122">
                  <c:v>86.94629557036456</c:v>
                </c:pt>
                <c:pt idx="123">
                  <c:v>86.94629557036456</c:v>
                </c:pt>
                <c:pt idx="124">
                  <c:v>86.94629557036456</c:v>
                </c:pt>
                <c:pt idx="125">
                  <c:v>86.94629557036456</c:v>
                </c:pt>
                <c:pt idx="126">
                  <c:v>86.94629557036456</c:v>
                </c:pt>
                <c:pt idx="127">
                  <c:v>86.7894943159545</c:v>
                </c:pt>
                <c:pt idx="128">
                  <c:v>86.94629557036456</c:v>
                </c:pt>
                <c:pt idx="129">
                  <c:v>86.94629557036456</c:v>
                </c:pt>
                <c:pt idx="130">
                  <c:v>86.94629557036456</c:v>
                </c:pt>
                <c:pt idx="131">
                  <c:v>86.94629557036456</c:v>
                </c:pt>
                <c:pt idx="132">
                  <c:v>86.94629557036456</c:v>
                </c:pt>
                <c:pt idx="133">
                  <c:v>86.94629557036456</c:v>
                </c:pt>
                <c:pt idx="134">
                  <c:v>86.94629557036456</c:v>
                </c:pt>
                <c:pt idx="135">
                  <c:v>86.94629557036456</c:v>
                </c:pt>
                <c:pt idx="136">
                  <c:v>86.94629557036456</c:v>
                </c:pt>
                <c:pt idx="137">
                  <c:v>86.94629557036456</c:v>
                </c:pt>
                <c:pt idx="138">
                  <c:v>86.94629557036456</c:v>
                </c:pt>
                <c:pt idx="139">
                  <c:v>86.94629557036456</c:v>
                </c:pt>
                <c:pt idx="140">
                  <c:v>86.94629557036456</c:v>
                </c:pt>
                <c:pt idx="141">
                  <c:v>86.94629557036456</c:v>
                </c:pt>
                <c:pt idx="142">
                  <c:v>87.41669933359465</c:v>
                </c:pt>
                <c:pt idx="143">
                  <c:v>87.41669933359465</c:v>
                </c:pt>
                <c:pt idx="144">
                  <c:v>87.41669933359465</c:v>
                </c:pt>
                <c:pt idx="145">
                  <c:v>87.41669933359465</c:v>
                </c:pt>
                <c:pt idx="146">
                  <c:v>87.41669933359465</c:v>
                </c:pt>
                <c:pt idx="147">
                  <c:v>87.41669933359465</c:v>
                </c:pt>
                <c:pt idx="148">
                  <c:v>87.41669933359465</c:v>
                </c:pt>
                <c:pt idx="149">
                  <c:v>87.41669933359465</c:v>
                </c:pt>
                <c:pt idx="150">
                  <c:v>87.41669933359465</c:v>
                </c:pt>
                <c:pt idx="151">
                  <c:v>87.41669933359465</c:v>
                </c:pt>
                <c:pt idx="152">
                  <c:v>87.41669933359465</c:v>
                </c:pt>
                <c:pt idx="153">
                  <c:v>87.41669933359465</c:v>
                </c:pt>
                <c:pt idx="154">
                  <c:v>87.41669933359465</c:v>
                </c:pt>
                <c:pt idx="155">
                  <c:v>87.41669933359465</c:v>
                </c:pt>
                <c:pt idx="156">
                  <c:v>87.41669933359465</c:v>
                </c:pt>
                <c:pt idx="157">
                  <c:v>86.00548804390432</c:v>
                </c:pt>
                <c:pt idx="158">
                  <c:v>86.00548804390432</c:v>
                </c:pt>
                <c:pt idx="159">
                  <c:v>86.00548804390432</c:v>
                </c:pt>
                <c:pt idx="160">
                  <c:v>86.00548804390432</c:v>
                </c:pt>
                <c:pt idx="161">
                  <c:v>86.00548804390432</c:v>
                </c:pt>
                <c:pt idx="162">
                  <c:v>86.00548804390432</c:v>
                </c:pt>
                <c:pt idx="163">
                  <c:v>86.00548804390432</c:v>
                </c:pt>
                <c:pt idx="164">
                  <c:v>86.00548804390432</c:v>
                </c:pt>
                <c:pt idx="165">
                  <c:v>86.00548804390432</c:v>
                </c:pt>
                <c:pt idx="166">
                  <c:v>86.00548804390432</c:v>
                </c:pt>
                <c:pt idx="167">
                  <c:v>86.00548804390432</c:v>
                </c:pt>
                <c:pt idx="168">
                  <c:v>86.00548804390432</c:v>
                </c:pt>
                <c:pt idx="169">
                  <c:v>86.00548804390432</c:v>
                </c:pt>
                <c:pt idx="170">
                  <c:v>86.00548804390432</c:v>
                </c:pt>
                <c:pt idx="171">
                  <c:v>86.00548804390432</c:v>
                </c:pt>
                <c:pt idx="172">
                  <c:v>86.00548804390432</c:v>
                </c:pt>
                <c:pt idx="173">
                  <c:v>86.00548804390432</c:v>
                </c:pt>
                <c:pt idx="174">
                  <c:v>86.00548804390432</c:v>
                </c:pt>
                <c:pt idx="175">
                  <c:v>86.00548804390432</c:v>
                </c:pt>
                <c:pt idx="176">
                  <c:v>86.00548804390432</c:v>
                </c:pt>
                <c:pt idx="177">
                  <c:v>86.00548804390432</c:v>
                </c:pt>
                <c:pt idx="178">
                  <c:v>86.00548804390432</c:v>
                </c:pt>
                <c:pt idx="179">
                  <c:v>86.00548804390432</c:v>
                </c:pt>
                <c:pt idx="180">
                  <c:v>86.00548804390432</c:v>
                </c:pt>
                <c:pt idx="181">
                  <c:v>86.00548804390432</c:v>
                </c:pt>
                <c:pt idx="182">
                  <c:v>86.00548804390432</c:v>
                </c:pt>
                <c:pt idx="183">
                  <c:v>86.00548804390432</c:v>
                </c:pt>
                <c:pt idx="184">
                  <c:v>86.00548804390432</c:v>
                </c:pt>
                <c:pt idx="185">
                  <c:v>86.00548804390432</c:v>
                </c:pt>
                <c:pt idx="186">
                  <c:v>86.00548804390432</c:v>
                </c:pt>
                <c:pt idx="187">
                  <c:v>86.00548804390432</c:v>
                </c:pt>
                <c:pt idx="188">
                  <c:v>86.00548804390432</c:v>
                </c:pt>
                <c:pt idx="189">
                  <c:v>86.00548804390432</c:v>
                </c:pt>
                <c:pt idx="190">
                  <c:v>86.00548804390432</c:v>
                </c:pt>
                <c:pt idx="191">
                  <c:v>86.00548804390432</c:v>
                </c:pt>
                <c:pt idx="192">
                  <c:v>86.00548804390432</c:v>
                </c:pt>
                <c:pt idx="193">
                  <c:v>86.00548804390432</c:v>
                </c:pt>
                <c:pt idx="194">
                  <c:v>86.00548804390432</c:v>
                </c:pt>
                <c:pt idx="195">
                  <c:v>86.00548804390432</c:v>
                </c:pt>
                <c:pt idx="196">
                  <c:v>86.00548804390432</c:v>
                </c:pt>
                <c:pt idx="197">
                  <c:v>86.00548804390432</c:v>
                </c:pt>
                <c:pt idx="198">
                  <c:v>86.00548804390432</c:v>
                </c:pt>
                <c:pt idx="199">
                  <c:v>86.00548804390432</c:v>
                </c:pt>
                <c:pt idx="200">
                  <c:v>86.00548804390432</c:v>
                </c:pt>
                <c:pt idx="201">
                  <c:v>86.00548804390432</c:v>
                </c:pt>
                <c:pt idx="202">
                  <c:v>86.00548804390432</c:v>
                </c:pt>
                <c:pt idx="203">
                  <c:v>86.00548804390432</c:v>
                </c:pt>
                <c:pt idx="204">
                  <c:v>86.00548804390432</c:v>
                </c:pt>
                <c:pt idx="205">
                  <c:v>86.00548804390432</c:v>
                </c:pt>
                <c:pt idx="206">
                  <c:v>86.00548804390432</c:v>
                </c:pt>
                <c:pt idx="207">
                  <c:v>86.00548804390432</c:v>
                </c:pt>
                <c:pt idx="208">
                  <c:v>86.00548804390432</c:v>
                </c:pt>
                <c:pt idx="209">
                  <c:v>86.00548804390432</c:v>
                </c:pt>
                <c:pt idx="210">
                  <c:v>86.00548804390432</c:v>
                </c:pt>
                <c:pt idx="211">
                  <c:v>86.00548804390432</c:v>
                </c:pt>
                <c:pt idx="212">
                  <c:v>86.00548804390432</c:v>
                </c:pt>
                <c:pt idx="213">
                  <c:v>86.00548804390432</c:v>
                </c:pt>
                <c:pt idx="214">
                  <c:v>86.00548804390432</c:v>
                </c:pt>
                <c:pt idx="215">
                  <c:v>86.00548804390432</c:v>
                </c:pt>
                <c:pt idx="216">
                  <c:v>86.00548804390432</c:v>
                </c:pt>
                <c:pt idx="217">
                  <c:v>86.00548804390432</c:v>
                </c:pt>
                <c:pt idx="218">
                  <c:v>86.08388867110935</c:v>
                </c:pt>
                <c:pt idx="219">
                  <c:v>86.08388867110935</c:v>
                </c:pt>
                <c:pt idx="220">
                  <c:v>86.08388867110935</c:v>
                </c:pt>
                <c:pt idx="221">
                  <c:v>90.82712661701293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82506680"/>
        <c:axId val="-2099981576"/>
      </c:scatterChart>
      <c:valAx>
        <c:axId val="-20825066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0">
                    <a:latin typeface="Times New Roman"/>
                    <a:cs typeface="Times New Roman"/>
                  </a:defRPr>
                </a:pPr>
                <a:r>
                  <a:rPr lang="en-US" b="0" dirty="0" smtClean="0">
                    <a:latin typeface="Times New Roman"/>
                    <a:cs typeface="Times New Roman"/>
                  </a:rPr>
                  <a:t># Examples Provided</a:t>
                </a:r>
                <a:endParaRPr lang="en-US" b="0" dirty="0">
                  <a:latin typeface="Times New Roman"/>
                  <a:cs typeface="Times New Roman"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99981576"/>
        <c:crosses val="autoZero"/>
        <c:crossBetween val="midCat"/>
      </c:valAx>
      <c:valAx>
        <c:axId val="-2099981576"/>
        <c:scaling>
          <c:orientation val="minMax"/>
          <c:min val="0.0"/>
        </c:scaling>
        <c:delete val="0"/>
        <c:axPos val="l"/>
        <c:majorGridlines>
          <c:spPr>
            <a:ln>
              <a:solidFill>
                <a:srgbClr val="BFBFBF"/>
              </a:solidFill>
              <a:prstDash val="dot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 b="0">
                    <a:latin typeface="Times New Roman"/>
                    <a:cs typeface="Times New Roman"/>
                  </a:defRPr>
                </a:pPr>
                <a:r>
                  <a:rPr lang="en-US" b="0" dirty="0" smtClean="0">
                    <a:latin typeface="Times New Roman"/>
                    <a:cs typeface="Times New Roman"/>
                  </a:rPr>
                  <a:t>% Points fully qualified</a:t>
                </a:r>
                <a:endParaRPr lang="en-US" b="0" dirty="0">
                  <a:latin typeface="Times New Roman"/>
                  <a:cs typeface="Times New Roman"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82506680"/>
        <c:crosses val="autoZero"/>
        <c:crossBetween val="midCat"/>
        <c:majorUnit val="20.0"/>
      </c:valAx>
    </c:plotArea>
    <c:legend>
      <c:legendPos val="r"/>
      <c:layout>
        <c:manualLayout>
          <c:xMode val="edge"/>
          <c:yMode val="edge"/>
          <c:x val="0.126183562992126"/>
          <c:y val="0.00386191309419656"/>
          <c:w val="0.787010881452318"/>
          <c:h val="0.17283172936716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852170"/>
            <a:ext cx="3108960" cy="5880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" y="1554480"/>
            <a:ext cx="2560320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B4E95-C12B-524C-8AD4-7BB5BEB4B453}" type="datetimeFigureOut">
              <a:rPr lang="en-US" smtClean="0"/>
              <a:t>4/4/14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504F-D551-E745-9EA7-39851811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09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B4E95-C12B-524C-8AD4-7BB5BEB4B453}" type="datetimeFigureOut">
              <a:rPr lang="en-US" smtClean="0"/>
              <a:t>4/4/14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504F-D551-E745-9EA7-39851811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60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1085" y="43815"/>
            <a:ext cx="328930" cy="936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025" y="43815"/>
            <a:ext cx="927100" cy="936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B4E95-C12B-524C-8AD4-7BB5BEB4B453}" type="datetimeFigureOut">
              <a:rPr lang="en-US" smtClean="0"/>
              <a:t>4/4/14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504F-D551-E745-9EA7-39851811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137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B4E95-C12B-524C-8AD4-7BB5BEB4B453}" type="datetimeFigureOut">
              <a:rPr lang="en-US" smtClean="0"/>
              <a:t>4/4/14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504F-D551-E745-9EA7-39851811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145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" y="1762760"/>
            <a:ext cx="3108960" cy="544830"/>
          </a:xfrm>
        </p:spPr>
        <p:txBody>
          <a:bodyPr anchor="t"/>
          <a:lstStyle>
            <a:lvl1pPr algn="l">
              <a:defRPr sz="1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" y="1162685"/>
            <a:ext cx="3108960" cy="600075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B4E95-C12B-524C-8AD4-7BB5BEB4B453}" type="datetimeFigureOut">
              <a:rPr lang="en-US" smtClean="0"/>
              <a:t>4/4/14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504F-D551-E745-9EA7-39851811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90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025" y="255905"/>
            <a:ext cx="628015" cy="724535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55905"/>
            <a:ext cx="628015" cy="724535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B4E95-C12B-524C-8AD4-7BB5BEB4B453}" type="datetimeFigureOut">
              <a:rPr lang="en-US" smtClean="0"/>
              <a:t>4/4/14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504F-D551-E745-9EA7-39851811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77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09855"/>
            <a:ext cx="329184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614045"/>
            <a:ext cx="1616075" cy="255905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00" b="1"/>
            </a:lvl3pPr>
            <a:lvl4pPr marL="548640" indent="0">
              <a:buNone/>
              <a:defRPr sz="600" b="1"/>
            </a:lvl4pPr>
            <a:lvl5pPr marL="731520" indent="0">
              <a:buNone/>
              <a:defRPr sz="600" b="1"/>
            </a:lvl5pPr>
            <a:lvl6pPr marL="914400" indent="0">
              <a:buNone/>
              <a:defRPr sz="600" b="1"/>
            </a:lvl6pPr>
            <a:lvl7pPr marL="1097280" indent="0">
              <a:buNone/>
              <a:defRPr sz="600" b="1"/>
            </a:lvl7pPr>
            <a:lvl8pPr marL="1280160" indent="0">
              <a:buNone/>
              <a:defRPr sz="600" b="1"/>
            </a:lvl8pPr>
            <a:lvl9pPr marL="146304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" y="869950"/>
            <a:ext cx="1616075" cy="1580515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" y="614045"/>
            <a:ext cx="1616710" cy="255905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00" b="1"/>
            </a:lvl3pPr>
            <a:lvl4pPr marL="548640" indent="0">
              <a:buNone/>
              <a:defRPr sz="600" b="1"/>
            </a:lvl4pPr>
            <a:lvl5pPr marL="731520" indent="0">
              <a:buNone/>
              <a:defRPr sz="600" b="1"/>
            </a:lvl5pPr>
            <a:lvl6pPr marL="914400" indent="0">
              <a:buNone/>
              <a:defRPr sz="600" b="1"/>
            </a:lvl6pPr>
            <a:lvl7pPr marL="1097280" indent="0">
              <a:buNone/>
              <a:defRPr sz="600" b="1"/>
            </a:lvl7pPr>
            <a:lvl8pPr marL="1280160" indent="0">
              <a:buNone/>
              <a:defRPr sz="600" b="1"/>
            </a:lvl8pPr>
            <a:lvl9pPr marL="146304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" y="869950"/>
            <a:ext cx="1616710" cy="1580515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B4E95-C12B-524C-8AD4-7BB5BEB4B453}" type="datetimeFigureOut">
              <a:rPr lang="en-US" smtClean="0"/>
              <a:t>4/4/14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504F-D551-E745-9EA7-39851811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92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B4E95-C12B-524C-8AD4-7BB5BEB4B453}" type="datetimeFigureOut">
              <a:rPr lang="en-US" smtClean="0"/>
              <a:t>4/4/14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504F-D551-E745-9EA7-39851811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439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B4E95-C12B-524C-8AD4-7BB5BEB4B453}" type="datetimeFigureOut">
              <a:rPr lang="en-US" smtClean="0"/>
              <a:t>4/4/14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504F-D551-E745-9EA7-39851811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8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09220"/>
            <a:ext cx="1203325" cy="464820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" y="109220"/>
            <a:ext cx="2044700" cy="2341245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" y="574040"/>
            <a:ext cx="1203325" cy="1876425"/>
          </a:xfrm>
        </p:spPr>
        <p:txBody>
          <a:bodyPr/>
          <a:lstStyle>
            <a:lvl1pPr marL="0" indent="0">
              <a:buNone/>
              <a:defRPr sz="600"/>
            </a:lvl1pPr>
            <a:lvl2pPr marL="182880" indent="0">
              <a:buNone/>
              <a:defRPr sz="500"/>
            </a:lvl2pPr>
            <a:lvl3pPr marL="365760" indent="0">
              <a:buNone/>
              <a:defRPr sz="40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B4E95-C12B-524C-8AD4-7BB5BEB4B453}" type="datetimeFigureOut">
              <a:rPr lang="en-US" smtClean="0"/>
              <a:t>4/4/14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504F-D551-E745-9EA7-39851811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41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" y="1920240"/>
            <a:ext cx="2194560" cy="226695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" y="245110"/>
            <a:ext cx="2194560" cy="1645920"/>
          </a:xfrm>
        </p:spPr>
        <p:txBody>
          <a:bodyPr/>
          <a:lstStyle>
            <a:lvl1pPr marL="0" indent="0">
              <a:buNone/>
              <a:defRPr sz="1300"/>
            </a:lvl1pPr>
            <a:lvl2pPr marL="182880" indent="0">
              <a:buNone/>
              <a:defRPr sz="1100"/>
            </a:lvl2pPr>
            <a:lvl3pPr marL="365760" indent="0">
              <a:buNone/>
              <a:defRPr sz="100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" y="2146935"/>
            <a:ext cx="2194560" cy="321945"/>
          </a:xfrm>
        </p:spPr>
        <p:txBody>
          <a:bodyPr/>
          <a:lstStyle>
            <a:lvl1pPr marL="0" indent="0">
              <a:buNone/>
              <a:defRPr sz="600"/>
            </a:lvl1pPr>
            <a:lvl2pPr marL="182880" indent="0">
              <a:buNone/>
              <a:defRPr sz="500"/>
            </a:lvl2pPr>
            <a:lvl3pPr marL="365760" indent="0">
              <a:buNone/>
              <a:defRPr sz="40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B4E95-C12B-524C-8AD4-7BB5BEB4B453}" type="datetimeFigureOut">
              <a:rPr lang="en-US" smtClean="0"/>
              <a:t>4/4/14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504F-D551-E745-9EA7-39851811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4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" y="109855"/>
            <a:ext cx="3291840" cy="457200"/>
          </a:xfrm>
          <a:prstGeom prst="rect">
            <a:avLst/>
          </a:prstGeom>
        </p:spPr>
        <p:txBody>
          <a:bodyPr vert="horz" lIns="36576" tIns="18288" rIns="36576" bIns="1828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640080"/>
            <a:ext cx="3291840" cy="1810385"/>
          </a:xfrm>
          <a:prstGeom prst="rect">
            <a:avLst/>
          </a:prstGeom>
        </p:spPr>
        <p:txBody>
          <a:bodyPr vert="horz" lIns="36576" tIns="18288" rIns="36576" bIns="1828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" y="2542540"/>
            <a:ext cx="8534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B4E95-C12B-524C-8AD4-7BB5BEB4B453}" type="datetimeFigureOut">
              <a:rPr lang="en-US" smtClean="0"/>
              <a:t>4/4/14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" y="2542540"/>
            <a:ext cx="11582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" y="2542540"/>
            <a:ext cx="8534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5504F-D551-E745-9EA7-39851811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5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80" rtl="0" eaLnBrk="1" latinLnBrk="0" hangingPunct="1"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182880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indent="-114300" algn="l" defTabSz="182880" rtl="0" eaLnBrk="1" latinLnBrk="0" hangingPunct="1">
        <a:spcBef>
          <a:spcPct val="20000"/>
        </a:spcBef>
        <a:buFont typeface="Arial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18288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182880" rtl="0" eaLnBrk="1" latinLnBrk="0" hangingPunct="1">
        <a:spcBef>
          <a:spcPct val="20000"/>
        </a:spcBef>
        <a:buFont typeface="Arial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182880" rtl="0" eaLnBrk="1" latinLnBrk="0" hangingPunct="1">
        <a:spcBef>
          <a:spcPct val="20000"/>
        </a:spcBef>
        <a:buFont typeface="Arial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18288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18288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18288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18288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5987213"/>
              </p:ext>
            </p:extLst>
          </p:nvPr>
        </p:nvGraphicFramePr>
        <p:xfrm>
          <a:off x="0" y="0"/>
          <a:ext cx="3657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56451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7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Arka Bhattacharya</dc:creator>
  <cp:lastModifiedBy>Arka Bhattacharya</cp:lastModifiedBy>
  <cp:revision>11</cp:revision>
  <dcterms:created xsi:type="dcterms:W3CDTF">2014-04-03T07:06:08Z</dcterms:created>
  <dcterms:modified xsi:type="dcterms:W3CDTF">2014-04-04T20:14:00Z</dcterms:modified>
</cp:coreProperties>
</file>