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52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active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5280785214348"/>
          <c:y val="0.175925925925926"/>
          <c:w val="0.682925415573053"/>
          <c:h val="0.61574074074074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'soda-90%'!$B$1</c:f>
              <c:strCache>
                <c:ptCount val="1"/>
                <c:pt idx="0">
                  <c:v>Random</c:v>
                </c:pt>
              </c:strCache>
            </c:strRef>
          </c:tx>
          <c:spPr>
            <a:ln w="1905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'soda-90%'!$A$2:$A$178</c:f>
              <c:numCache>
                <c:formatCode>General</c:formatCode>
                <c:ptCount val="17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</c:numCache>
            </c:numRef>
          </c:xVal>
          <c:yVal>
            <c:numRef>
              <c:f>'soda-90%'!$B$2:$B$178</c:f>
              <c:numCache>
                <c:formatCode>General</c:formatCode>
                <c:ptCount val="177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19.54602774274905</c:v>
                </c:pt>
                <c:pt idx="4">
                  <c:v>19.86128625472888</c:v>
                </c:pt>
                <c:pt idx="5">
                  <c:v>31.84110970996217</c:v>
                </c:pt>
                <c:pt idx="6">
                  <c:v>43.12736443883984</c:v>
                </c:pt>
                <c:pt idx="7">
                  <c:v>43.3795712484237</c:v>
                </c:pt>
                <c:pt idx="8">
                  <c:v>44.01008827238336</c:v>
                </c:pt>
                <c:pt idx="9">
                  <c:v>46.46910466582598</c:v>
                </c:pt>
                <c:pt idx="10">
                  <c:v>49.05422446406053</c:v>
                </c:pt>
                <c:pt idx="11">
                  <c:v>49.24337957124843</c:v>
                </c:pt>
                <c:pt idx="12">
                  <c:v>50.12610340479192</c:v>
                </c:pt>
                <c:pt idx="13">
                  <c:v>50.1891551071879</c:v>
                </c:pt>
                <c:pt idx="14">
                  <c:v>50.44136191677175</c:v>
                </c:pt>
                <c:pt idx="15">
                  <c:v>55.04413619167718</c:v>
                </c:pt>
                <c:pt idx="16">
                  <c:v>67.96973518284993</c:v>
                </c:pt>
                <c:pt idx="17">
                  <c:v>67.96973518284993</c:v>
                </c:pt>
                <c:pt idx="18">
                  <c:v>68.15889029003783</c:v>
                </c:pt>
                <c:pt idx="19">
                  <c:v>68.41109709962168</c:v>
                </c:pt>
                <c:pt idx="20">
                  <c:v>69.35687263556116</c:v>
                </c:pt>
                <c:pt idx="21">
                  <c:v>72.19419924337957</c:v>
                </c:pt>
                <c:pt idx="22">
                  <c:v>72.82471626733921</c:v>
                </c:pt>
                <c:pt idx="23">
                  <c:v>72.88776796973517</c:v>
                </c:pt>
                <c:pt idx="24">
                  <c:v>73.13997477931904</c:v>
                </c:pt>
                <c:pt idx="25">
                  <c:v>73.13997477931904</c:v>
                </c:pt>
                <c:pt idx="26">
                  <c:v>73.3921815889029</c:v>
                </c:pt>
                <c:pt idx="27">
                  <c:v>73.3921815889029</c:v>
                </c:pt>
                <c:pt idx="28">
                  <c:v>73.64438839848675</c:v>
                </c:pt>
                <c:pt idx="29">
                  <c:v>73.64438839848675</c:v>
                </c:pt>
                <c:pt idx="30">
                  <c:v>74.71626733921816</c:v>
                </c:pt>
                <c:pt idx="31">
                  <c:v>74.96847414880201</c:v>
                </c:pt>
                <c:pt idx="32">
                  <c:v>74.90542244640605</c:v>
                </c:pt>
                <c:pt idx="33">
                  <c:v>75.22068095838587</c:v>
                </c:pt>
                <c:pt idx="34">
                  <c:v>75.5359394703657</c:v>
                </c:pt>
                <c:pt idx="35">
                  <c:v>74.4640605296343</c:v>
                </c:pt>
                <c:pt idx="36">
                  <c:v>74.4640605296343</c:v>
                </c:pt>
                <c:pt idx="37">
                  <c:v>74.96847414880201</c:v>
                </c:pt>
                <c:pt idx="38">
                  <c:v>75.15762925598991</c:v>
                </c:pt>
                <c:pt idx="39">
                  <c:v>75.40983606557377</c:v>
                </c:pt>
                <c:pt idx="40">
                  <c:v>75.78814627994955</c:v>
                </c:pt>
                <c:pt idx="41">
                  <c:v>76.29255989911727</c:v>
                </c:pt>
                <c:pt idx="42">
                  <c:v>76.35561160151324</c:v>
                </c:pt>
                <c:pt idx="43">
                  <c:v>76.6078184110971</c:v>
                </c:pt>
                <c:pt idx="44">
                  <c:v>76.796973518285</c:v>
                </c:pt>
                <c:pt idx="45">
                  <c:v>77.04918032786885</c:v>
                </c:pt>
                <c:pt idx="46">
                  <c:v>77.74274905422446</c:v>
                </c:pt>
                <c:pt idx="47">
                  <c:v>77.67969735182849</c:v>
                </c:pt>
                <c:pt idx="48">
                  <c:v>78.43631778058007</c:v>
                </c:pt>
                <c:pt idx="49">
                  <c:v>78.87767969735182</c:v>
                </c:pt>
                <c:pt idx="50">
                  <c:v>79.57124842370744</c:v>
                </c:pt>
                <c:pt idx="51">
                  <c:v>79.63430012610341</c:v>
                </c:pt>
                <c:pt idx="52">
                  <c:v>79.63430012610341</c:v>
                </c:pt>
                <c:pt idx="53">
                  <c:v>79.69735182849936</c:v>
                </c:pt>
                <c:pt idx="54">
                  <c:v>79.69735182849936</c:v>
                </c:pt>
                <c:pt idx="55">
                  <c:v>79.76040353089533</c:v>
                </c:pt>
                <c:pt idx="56">
                  <c:v>79.8234552332913</c:v>
                </c:pt>
                <c:pt idx="57">
                  <c:v>80.07566204287515</c:v>
                </c:pt>
                <c:pt idx="58">
                  <c:v>80.64312736443884</c:v>
                </c:pt>
                <c:pt idx="59">
                  <c:v>81.90416141235813</c:v>
                </c:pt>
                <c:pt idx="60">
                  <c:v>81.90416141235813</c:v>
                </c:pt>
                <c:pt idx="61">
                  <c:v>83.85876418663304</c:v>
                </c:pt>
                <c:pt idx="62">
                  <c:v>83.85876418663304</c:v>
                </c:pt>
                <c:pt idx="63">
                  <c:v>84.04791929382093</c:v>
                </c:pt>
                <c:pt idx="64">
                  <c:v>84.17402269861285</c:v>
                </c:pt>
                <c:pt idx="65">
                  <c:v>84.42622950819672</c:v>
                </c:pt>
                <c:pt idx="66">
                  <c:v>84.42622950819672</c:v>
                </c:pt>
                <c:pt idx="67">
                  <c:v>84.67843631778058</c:v>
                </c:pt>
                <c:pt idx="68">
                  <c:v>84.80453972257251</c:v>
                </c:pt>
                <c:pt idx="69">
                  <c:v>84.80453972257251</c:v>
                </c:pt>
                <c:pt idx="70">
                  <c:v>84.74148802017654</c:v>
                </c:pt>
                <c:pt idx="71">
                  <c:v>84.74148802017654</c:v>
                </c:pt>
                <c:pt idx="72">
                  <c:v>85.11979823455233</c:v>
                </c:pt>
                <c:pt idx="73">
                  <c:v>85.43505674653215</c:v>
                </c:pt>
                <c:pt idx="74">
                  <c:v>86.06557377049181</c:v>
                </c:pt>
                <c:pt idx="75">
                  <c:v>86.19167717528373</c:v>
                </c:pt>
                <c:pt idx="76">
                  <c:v>86.38083228247163</c:v>
                </c:pt>
                <c:pt idx="77">
                  <c:v>86.63303909205548</c:v>
                </c:pt>
                <c:pt idx="78">
                  <c:v>86.63303909205548</c:v>
                </c:pt>
                <c:pt idx="79">
                  <c:v>86.69609079445145</c:v>
                </c:pt>
                <c:pt idx="80">
                  <c:v>86.69609079445145</c:v>
                </c:pt>
                <c:pt idx="81">
                  <c:v>86.69609079445145</c:v>
                </c:pt>
                <c:pt idx="82">
                  <c:v>87.01134930643127</c:v>
                </c:pt>
                <c:pt idx="83">
                  <c:v>87.01134930643127</c:v>
                </c:pt>
                <c:pt idx="84">
                  <c:v>87.01134930643127</c:v>
                </c:pt>
                <c:pt idx="85">
                  <c:v>86.63303909205548</c:v>
                </c:pt>
                <c:pt idx="86">
                  <c:v>86.82219419924338</c:v>
                </c:pt>
                <c:pt idx="87">
                  <c:v>86.82219419924338</c:v>
                </c:pt>
                <c:pt idx="88">
                  <c:v>86.82219419924338</c:v>
                </c:pt>
                <c:pt idx="89">
                  <c:v>86.82219419924338</c:v>
                </c:pt>
                <c:pt idx="90">
                  <c:v>87.01134930643127</c:v>
                </c:pt>
                <c:pt idx="91">
                  <c:v>88.02017654476671</c:v>
                </c:pt>
                <c:pt idx="92">
                  <c:v>88.08322824716267</c:v>
                </c:pt>
                <c:pt idx="93">
                  <c:v>88.71374527112232</c:v>
                </c:pt>
                <c:pt idx="94">
                  <c:v>88.71374527112232</c:v>
                </c:pt>
                <c:pt idx="95">
                  <c:v>88.90290037831022</c:v>
                </c:pt>
                <c:pt idx="96">
                  <c:v>88.90290037831022</c:v>
                </c:pt>
                <c:pt idx="97">
                  <c:v>88.90290037831022</c:v>
                </c:pt>
                <c:pt idx="98">
                  <c:v>88.90290037831022</c:v>
                </c:pt>
                <c:pt idx="99">
                  <c:v>88.90290037831022</c:v>
                </c:pt>
                <c:pt idx="100">
                  <c:v>88.90290037831022</c:v>
                </c:pt>
                <c:pt idx="101">
                  <c:v>89.21815889029004</c:v>
                </c:pt>
                <c:pt idx="102">
                  <c:v>88.65069356872635</c:v>
                </c:pt>
                <c:pt idx="103">
                  <c:v>88.65069356872635</c:v>
                </c:pt>
                <c:pt idx="104">
                  <c:v>89.02900378310214</c:v>
                </c:pt>
                <c:pt idx="105">
                  <c:v>89.02900378310214</c:v>
                </c:pt>
                <c:pt idx="106">
                  <c:v>89.02900378310214</c:v>
                </c:pt>
                <c:pt idx="107">
                  <c:v>89.28121059268601</c:v>
                </c:pt>
                <c:pt idx="108">
                  <c:v>89.28121059268601</c:v>
                </c:pt>
                <c:pt idx="109">
                  <c:v>89.40731399747792</c:v>
                </c:pt>
                <c:pt idx="110">
                  <c:v>89.72257250945775</c:v>
                </c:pt>
                <c:pt idx="111">
                  <c:v>89.91172761664564</c:v>
                </c:pt>
                <c:pt idx="112">
                  <c:v>90.29003783102144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'soda-90%'!$L$1</c:f>
              <c:strCache>
                <c:ptCount val="1"/>
                <c:pt idx="0">
                  <c:v>MinRemaining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'soda-90%'!$K$2:$K$178</c:f>
              <c:numCache>
                <c:formatCode>General</c:formatCode>
                <c:ptCount val="17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</c:numCache>
            </c:numRef>
          </c:xVal>
          <c:yVal>
            <c:numRef>
              <c:f>'soda-90%'!$L$2:$L$178</c:f>
              <c:numCache>
                <c:formatCode>General</c:formatCode>
                <c:ptCount val="177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12.35813366960908</c:v>
                </c:pt>
                <c:pt idx="4">
                  <c:v>12.54728877679697</c:v>
                </c:pt>
                <c:pt idx="5">
                  <c:v>13.0517023959647</c:v>
                </c:pt>
                <c:pt idx="6">
                  <c:v>14.43883984867592</c:v>
                </c:pt>
                <c:pt idx="7">
                  <c:v>14.06052963430013</c:v>
                </c:pt>
                <c:pt idx="8">
                  <c:v>14.8171500630517</c:v>
                </c:pt>
                <c:pt idx="9">
                  <c:v>15.63682219419924</c:v>
                </c:pt>
                <c:pt idx="10">
                  <c:v>15.8890290037831</c:v>
                </c:pt>
                <c:pt idx="11">
                  <c:v>15.8890290037831</c:v>
                </c:pt>
                <c:pt idx="12">
                  <c:v>15.8890290037831</c:v>
                </c:pt>
                <c:pt idx="13">
                  <c:v>15.8890290037831</c:v>
                </c:pt>
                <c:pt idx="14">
                  <c:v>15.95208070617907</c:v>
                </c:pt>
                <c:pt idx="15">
                  <c:v>16.01513240857503</c:v>
                </c:pt>
                <c:pt idx="16">
                  <c:v>16.14123581336696</c:v>
                </c:pt>
                <c:pt idx="17">
                  <c:v>16.33039092055485</c:v>
                </c:pt>
                <c:pt idx="18">
                  <c:v>16.58259773013872</c:v>
                </c:pt>
                <c:pt idx="19">
                  <c:v>16.83480453972257</c:v>
                </c:pt>
                <c:pt idx="20">
                  <c:v>16.83480453972257</c:v>
                </c:pt>
                <c:pt idx="21">
                  <c:v>17.1500630517024</c:v>
                </c:pt>
                <c:pt idx="22">
                  <c:v>17.21311475409836</c:v>
                </c:pt>
                <c:pt idx="23">
                  <c:v>17.27616645649433</c:v>
                </c:pt>
                <c:pt idx="24">
                  <c:v>17.52837326607818</c:v>
                </c:pt>
                <c:pt idx="25">
                  <c:v>17.78058007566204</c:v>
                </c:pt>
                <c:pt idx="26">
                  <c:v>17.90668348045397</c:v>
                </c:pt>
                <c:pt idx="27">
                  <c:v>18.15889029003783</c:v>
                </c:pt>
                <c:pt idx="28">
                  <c:v>18.34804539722573</c:v>
                </c:pt>
                <c:pt idx="29">
                  <c:v>31.46279949558638</c:v>
                </c:pt>
                <c:pt idx="30">
                  <c:v>33.35435056746532</c:v>
                </c:pt>
                <c:pt idx="31">
                  <c:v>33.48045397225725</c:v>
                </c:pt>
                <c:pt idx="32">
                  <c:v>33.98486759142497</c:v>
                </c:pt>
                <c:pt idx="33">
                  <c:v>33.921815889029</c:v>
                </c:pt>
                <c:pt idx="34">
                  <c:v>34.17402269861286</c:v>
                </c:pt>
                <c:pt idx="35">
                  <c:v>48.234552332913</c:v>
                </c:pt>
                <c:pt idx="36">
                  <c:v>48.80201765447667</c:v>
                </c:pt>
                <c:pt idx="37">
                  <c:v>63.9344262295082</c:v>
                </c:pt>
                <c:pt idx="38">
                  <c:v>64.31273644388399</c:v>
                </c:pt>
                <c:pt idx="39">
                  <c:v>64.31273644388399</c:v>
                </c:pt>
                <c:pt idx="40">
                  <c:v>64.31273644388399</c:v>
                </c:pt>
                <c:pt idx="41">
                  <c:v>64.31273644388399</c:v>
                </c:pt>
                <c:pt idx="42">
                  <c:v>64.31273644388399</c:v>
                </c:pt>
                <c:pt idx="43">
                  <c:v>64.31273644388399</c:v>
                </c:pt>
                <c:pt idx="44">
                  <c:v>64.31273644388399</c:v>
                </c:pt>
                <c:pt idx="45">
                  <c:v>64.31273644388399</c:v>
                </c:pt>
                <c:pt idx="46">
                  <c:v>64.31273644388399</c:v>
                </c:pt>
                <c:pt idx="47">
                  <c:v>64.31273644388399</c:v>
                </c:pt>
                <c:pt idx="48">
                  <c:v>64.56494325346784</c:v>
                </c:pt>
                <c:pt idx="49">
                  <c:v>47.54098360655738</c:v>
                </c:pt>
                <c:pt idx="50">
                  <c:v>48.17150063051702</c:v>
                </c:pt>
                <c:pt idx="51">
                  <c:v>70.68095838587642</c:v>
                </c:pt>
                <c:pt idx="52">
                  <c:v>77.4905422446406</c:v>
                </c:pt>
                <c:pt idx="53">
                  <c:v>77.67969735182849</c:v>
                </c:pt>
                <c:pt idx="54">
                  <c:v>77.99495586380832</c:v>
                </c:pt>
                <c:pt idx="55">
                  <c:v>77.74274905422446</c:v>
                </c:pt>
                <c:pt idx="56">
                  <c:v>77.8688524590164</c:v>
                </c:pt>
                <c:pt idx="57">
                  <c:v>78.562421185372</c:v>
                </c:pt>
                <c:pt idx="58">
                  <c:v>78.62547288776797</c:v>
                </c:pt>
                <c:pt idx="59">
                  <c:v>78.68852459016394</c:v>
                </c:pt>
                <c:pt idx="60">
                  <c:v>79.63430012610341</c:v>
                </c:pt>
                <c:pt idx="61">
                  <c:v>79.8234552332913</c:v>
                </c:pt>
                <c:pt idx="62">
                  <c:v>79.8234552332913</c:v>
                </c:pt>
                <c:pt idx="63">
                  <c:v>79.88650693568727</c:v>
                </c:pt>
                <c:pt idx="64">
                  <c:v>80.13871374527111</c:v>
                </c:pt>
                <c:pt idx="65">
                  <c:v>80.39092055485499</c:v>
                </c:pt>
                <c:pt idx="66">
                  <c:v>80.45397225725094</c:v>
                </c:pt>
                <c:pt idx="67">
                  <c:v>81.21059268600252</c:v>
                </c:pt>
                <c:pt idx="68">
                  <c:v>81.33669609079445</c:v>
                </c:pt>
                <c:pt idx="69">
                  <c:v>81.52585119798235</c:v>
                </c:pt>
                <c:pt idx="70">
                  <c:v>81.9672131147541</c:v>
                </c:pt>
                <c:pt idx="71">
                  <c:v>82.15636822194199</c:v>
                </c:pt>
                <c:pt idx="72">
                  <c:v>82.34552332912988</c:v>
                </c:pt>
                <c:pt idx="73">
                  <c:v>82.15636822194199</c:v>
                </c:pt>
                <c:pt idx="74">
                  <c:v>82.15636822194199</c:v>
                </c:pt>
                <c:pt idx="75">
                  <c:v>82.15636822194199</c:v>
                </c:pt>
                <c:pt idx="76">
                  <c:v>82.53467843631777</c:v>
                </c:pt>
                <c:pt idx="77">
                  <c:v>82.72383354350568</c:v>
                </c:pt>
                <c:pt idx="78">
                  <c:v>83.54350567465321</c:v>
                </c:pt>
                <c:pt idx="79">
                  <c:v>83.54350567465321</c:v>
                </c:pt>
                <c:pt idx="80">
                  <c:v>83.7326607818411</c:v>
                </c:pt>
                <c:pt idx="81">
                  <c:v>83.98486759142497</c:v>
                </c:pt>
                <c:pt idx="82">
                  <c:v>84.11097099621689</c:v>
                </c:pt>
                <c:pt idx="83">
                  <c:v>84.36317780580076</c:v>
                </c:pt>
                <c:pt idx="84">
                  <c:v>84.36317780580076</c:v>
                </c:pt>
                <c:pt idx="85">
                  <c:v>84.67843631778058</c:v>
                </c:pt>
                <c:pt idx="86">
                  <c:v>84.67843631778058</c:v>
                </c:pt>
                <c:pt idx="87">
                  <c:v>84.74148802017654</c:v>
                </c:pt>
                <c:pt idx="88">
                  <c:v>84.9936948297604</c:v>
                </c:pt>
                <c:pt idx="89">
                  <c:v>85.24590163934426</c:v>
                </c:pt>
                <c:pt idx="90">
                  <c:v>85.49810844892812</c:v>
                </c:pt>
                <c:pt idx="91">
                  <c:v>85.687263556116</c:v>
                </c:pt>
                <c:pt idx="92">
                  <c:v>85.75031525851197</c:v>
                </c:pt>
                <c:pt idx="93">
                  <c:v>85.93947036569988</c:v>
                </c:pt>
                <c:pt idx="94">
                  <c:v>85.93947036569988</c:v>
                </c:pt>
                <c:pt idx="95">
                  <c:v>86.4438839848676</c:v>
                </c:pt>
                <c:pt idx="96">
                  <c:v>86.50693568726354</c:v>
                </c:pt>
                <c:pt idx="97">
                  <c:v>87.20050441361917</c:v>
                </c:pt>
                <c:pt idx="98">
                  <c:v>88.46153846153846</c:v>
                </c:pt>
                <c:pt idx="99">
                  <c:v>88.46153846153846</c:v>
                </c:pt>
                <c:pt idx="100">
                  <c:v>88.52459016393442</c:v>
                </c:pt>
                <c:pt idx="101">
                  <c:v>88.58764186633038</c:v>
                </c:pt>
                <c:pt idx="102">
                  <c:v>88.77679697351829</c:v>
                </c:pt>
                <c:pt idx="103">
                  <c:v>89.02900378310214</c:v>
                </c:pt>
                <c:pt idx="104">
                  <c:v>89.28121059268601</c:v>
                </c:pt>
                <c:pt idx="105">
                  <c:v>89.53341740226986</c:v>
                </c:pt>
                <c:pt idx="106">
                  <c:v>88.2093316519546</c:v>
                </c:pt>
                <c:pt idx="107">
                  <c:v>89.6595208070618</c:v>
                </c:pt>
                <c:pt idx="108">
                  <c:v>78.37326607818412</c:v>
                </c:pt>
                <c:pt idx="109">
                  <c:v>89.59646910466583</c:v>
                </c:pt>
                <c:pt idx="110">
                  <c:v>89.72257250945775</c:v>
                </c:pt>
                <c:pt idx="111">
                  <c:v>89.84867591424968</c:v>
                </c:pt>
                <c:pt idx="112">
                  <c:v>89.91172761664564</c:v>
                </c:pt>
                <c:pt idx="113">
                  <c:v>89.91172761664564</c:v>
                </c:pt>
                <c:pt idx="114">
                  <c:v>89.97477931904162</c:v>
                </c:pt>
                <c:pt idx="115">
                  <c:v>90.10088272383355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'soda-90%'!$V$1</c:f>
              <c:strCache>
                <c:ptCount val="1"/>
                <c:pt idx="0">
                  <c:v>MaxRemaining</c:v>
                </c:pt>
              </c:strCache>
            </c:strRef>
          </c:tx>
          <c:spPr>
            <a:ln w="19050" cmpd="sng">
              <a:solidFill>
                <a:srgbClr val="000000"/>
              </a:solidFill>
              <a:prstDash val="lgDashDot"/>
            </a:ln>
          </c:spPr>
          <c:marker>
            <c:symbol val="none"/>
          </c:marker>
          <c:xVal>
            <c:numRef>
              <c:f>'soda-90%'!$U$2:$U$178</c:f>
              <c:numCache>
                <c:formatCode>General</c:formatCode>
                <c:ptCount val="17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</c:numCache>
            </c:numRef>
          </c:xVal>
          <c:yVal>
            <c:numRef>
              <c:f>'soda-90%'!$V$2:$V$178</c:f>
              <c:numCache>
                <c:formatCode>General</c:formatCode>
                <c:ptCount val="177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11.47540983606557</c:v>
                </c:pt>
                <c:pt idx="4">
                  <c:v>23.07692307692308</c:v>
                </c:pt>
                <c:pt idx="5">
                  <c:v>23.89659520807062</c:v>
                </c:pt>
                <c:pt idx="6">
                  <c:v>24.02269861286255</c:v>
                </c:pt>
                <c:pt idx="7">
                  <c:v>24.14880201765447</c:v>
                </c:pt>
                <c:pt idx="8">
                  <c:v>24.33795712484237</c:v>
                </c:pt>
                <c:pt idx="9">
                  <c:v>32.156368221942</c:v>
                </c:pt>
                <c:pt idx="10">
                  <c:v>32.59773013871374</c:v>
                </c:pt>
                <c:pt idx="11">
                  <c:v>33.48045397225725</c:v>
                </c:pt>
                <c:pt idx="12">
                  <c:v>33.35435056746532</c:v>
                </c:pt>
                <c:pt idx="13">
                  <c:v>33.54350567465322</c:v>
                </c:pt>
                <c:pt idx="14">
                  <c:v>33.921815889029</c:v>
                </c:pt>
                <c:pt idx="15">
                  <c:v>45.90163934426229</c:v>
                </c:pt>
                <c:pt idx="16">
                  <c:v>46.40605296343001</c:v>
                </c:pt>
                <c:pt idx="17">
                  <c:v>46.40605296343001</c:v>
                </c:pt>
                <c:pt idx="18">
                  <c:v>46.40605296343001</c:v>
                </c:pt>
                <c:pt idx="19">
                  <c:v>46.40605296343001</c:v>
                </c:pt>
                <c:pt idx="20">
                  <c:v>46.46910466582598</c:v>
                </c:pt>
                <c:pt idx="21">
                  <c:v>47.28877679697351</c:v>
                </c:pt>
                <c:pt idx="22">
                  <c:v>47.28877679697351</c:v>
                </c:pt>
                <c:pt idx="23">
                  <c:v>47.28877679697351</c:v>
                </c:pt>
                <c:pt idx="24">
                  <c:v>47.28877679697351</c:v>
                </c:pt>
                <c:pt idx="25">
                  <c:v>47.28877679697351</c:v>
                </c:pt>
                <c:pt idx="26">
                  <c:v>47.60403530895334</c:v>
                </c:pt>
                <c:pt idx="27">
                  <c:v>47.60403530895334</c:v>
                </c:pt>
                <c:pt idx="28">
                  <c:v>47.60403530895334</c:v>
                </c:pt>
                <c:pt idx="29">
                  <c:v>47.60403530895334</c:v>
                </c:pt>
                <c:pt idx="30">
                  <c:v>47.60403530895334</c:v>
                </c:pt>
                <c:pt idx="31">
                  <c:v>47.60403530895334</c:v>
                </c:pt>
                <c:pt idx="32">
                  <c:v>47.60403530895334</c:v>
                </c:pt>
                <c:pt idx="33">
                  <c:v>59.4577553593947</c:v>
                </c:pt>
                <c:pt idx="34">
                  <c:v>66.64564943253468</c:v>
                </c:pt>
                <c:pt idx="35">
                  <c:v>67.46532156368222</c:v>
                </c:pt>
                <c:pt idx="36">
                  <c:v>63.99747793190416</c:v>
                </c:pt>
                <c:pt idx="37">
                  <c:v>64.56494325346784</c:v>
                </c:pt>
                <c:pt idx="38">
                  <c:v>65.13240857503152</c:v>
                </c:pt>
                <c:pt idx="39">
                  <c:v>67.96973518284993</c:v>
                </c:pt>
                <c:pt idx="40">
                  <c:v>68.34804539722572</c:v>
                </c:pt>
                <c:pt idx="41">
                  <c:v>68.41109709962168</c:v>
                </c:pt>
                <c:pt idx="42">
                  <c:v>68.85245901639344</c:v>
                </c:pt>
                <c:pt idx="43">
                  <c:v>64.9432534678436</c:v>
                </c:pt>
                <c:pt idx="44">
                  <c:v>66.45649432534678</c:v>
                </c:pt>
                <c:pt idx="45">
                  <c:v>66.70870113493065</c:v>
                </c:pt>
                <c:pt idx="46">
                  <c:v>67.33921815889029</c:v>
                </c:pt>
                <c:pt idx="47">
                  <c:v>68.47414880201765</c:v>
                </c:pt>
                <c:pt idx="48">
                  <c:v>69.2938209331652</c:v>
                </c:pt>
                <c:pt idx="49">
                  <c:v>69.79823455233291</c:v>
                </c:pt>
                <c:pt idx="50">
                  <c:v>69.86128625472888</c:v>
                </c:pt>
                <c:pt idx="51">
                  <c:v>70.30264817150064</c:v>
                </c:pt>
                <c:pt idx="52">
                  <c:v>70.36569987389659</c:v>
                </c:pt>
                <c:pt idx="53">
                  <c:v>70.74401008827238</c:v>
                </c:pt>
                <c:pt idx="54">
                  <c:v>71.0592686002522</c:v>
                </c:pt>
                <c:pt idx="55">
                  <c:v>71.31147540983606</c:v>
                </c:pt>
                <c:pt idx="56">
                  <c:v>71.62673392181588</c:v>
                </c:pt>
                <c:pt idx="57">
                  <c:v>71.68978562421185</c:v>
                </c:pt>
                <c:pt idx="58">
                  <c:v>72.00504413619167</c:v>
                </c:pt>
                <c:pt idx="59">
                  <c:v>72.06809583858764</c:v>
                </c:pt>
                <c:pt idx="60">
                  <c:v>72.06809583858764</c:v>
                </c:pt>
                <c:pt idx="61">
                  <c:v>72.32030264817151</c:v>
                </c:pt>
                <c:pt idx="62">
                  <c:v>72.32030264817151</c:v>
                </c:pt>
                <c:pt idx="63">
                  <c:v>72.63556116015133</c:v>
                </c:pt>
                <c:pt idx="64">
                  <c:v>72.63556116015133</c:v>
                </c:pt>
                <c:pt idx="65">
                  <c:v>72.88776796973517</c:v>
                </c:pt>
                <c:pt idx="66">
                  <c:v>72.88776796973517</c:v>
                </c:pt>
                <c:pt idx="67">
                  <c:v>72.95081967213114</c:v>
                </c:pt>
                <c:pt idx="68">
                  <c:v>72.95081967213114</c:v>
                </c:pt>
                <c:pt idx="69">
                  <c:v>73.26607818411097</c:v>
                </c:pt>
                <c:pt idx="70">
                  <c:v>73.26607818411097</c:v>
                </c:pt>
                <c:pt idx="71">
                  <c:v>73.26607818411097</c:v>
                </c:pt>
                <c:pt idx="72">
                  <c:v>73.26607818411097</c:v>
                </c:pt>
                <c:pt idx="73">
                  <c:v>73.32912988650693</c:v>
                </c:pt>
                <c:pt idx="74">
                  <c:v>73.3921815889029</c:v>
                </c:pt>
                <c:pt idx="75">
                  <c:v>73.3921815889029</c:v>
                </c:pt>
                <c:pt idx="76">
                  <c:v>74.77931904161413</c:v>
                </c:pt>
                <c:pt idx="77">
                  <c:v>75.15762925598991</c:v>
                </c:pt>
                <c:pt idx="78">
                  <c:v>75.15762925598991</c:v>
                </c:pt>
                <c:pt idx="79">
                  <c:v>75.15762925598991</c:v>
                </c:pt>
                <c:pt idx="80">
                  <c:v>75.28373266078184</c:v>
                </c:pt>
                <c:pt idx="81">
                  <c:v>75.28373266078184</c:v>
                </c:pt>
                <c:pt idx="82">
                  <c:v>75.28373266078184</c:v>
                </c:pt>
                <c:pt idx="83">
                  <c:v>75.28373266078184</c:v>
                </c:pt>
                <c:pt idx="84">
                  <c:v>75.40983606557377</c:v>
                </c:pt>
                <c:pt idx="85">
                  <c:v>75.40983606557377</c:v>
                </c:pt>
                <c:pt idx="86">
                  <c:v>75.40983606557377</c:v>
                </c:pt>
                <c:pt idx="87">
                  <c:v>75.40983606557377</c:v>
                </c:pt>
                <c:pt idx="88">
                  <c:v>75.40983606557377</c:v>
                </c:pt>
                <c:pt idx="89">
                  <c:v>75.47288776796974</c:v>
                </c:pt>
                <c:pt idx="90">
                  <c:v>75.47288776796974</c:v>
                </c:pt>
                <c:pt idx="91">
                  <c:v>75.47288776796974</c:v>
                </c:pt>
                <c:pt idx="92">
                  <c:v>75.59899117276167</c:v>
                </c:pt>
                <c:pt idx="93">
                  <c:v>75.66204287515762</c:v>
                </c:pt>
                <c:pt idx="94">
                  <c:v>75.72509457755359</c:v>
                </c:pt>
                <c:pt idx="95">
                  <c:v>75.03152585119798</c:v>
                </c:pt>
                <c:pt idx="96">
                  <c:v>75.28373266078184</c:v>
                </c:pt>
                <c:pt idx="97">
                  <c:v>75.3467843631778</c:v>
                </c:pt>
                <c:pt idx="98">
                  <c:v>75.40983606557377</c:v>
                </c:pt>
                <c:pt idx="99">
                  <c:v>75.47288776796974</c:v>
                </c:pt>
                <c:pt idx="100">
                  <c:v>75.59899117276167</c:v>
                </c:pt>
                <c:pt idx="101">
                  <c:v>75.72509457755359</c:v>
                </c:pt>
                <c:pt idx="102">
                  <c:v>75.78814627994955</c:v>
                </c:pt>
                <c:pt idx="103">
                  <c:v>75.9142496847415</c:v>
                </c:pt>
                <c:pt idx="104">
                  <c:v>75.97730138713745</c:v>
                </c:pt>
                <c:pt idx="105">
                  <c:v>76.22950819672131</c:v>
                </c:pt>
                <c:pt idx="106">
                  <c:v>76.48171500630516</c:v>
                </c:pt>
                <c:pt idx="107">
                  <c:v>76.98612862547288</c:v>
                </c:pt>
                <c:pt idx="108">
                  <c:v>81.52585119798235</c:v>
                </c:pt>
                <c:pt idx="109">
                  <c:v>82.09331651954602</c:v>
                </c:pt>
                <c:pt idx="110">
                  <c:v>81.9672131147541</c:v>
                </c:pt>
                <c:pt idx="111">
                  <c:v>81.84110970996216</c:v>
                </c:pt>
                <c:pt idx="112">
                  <c:v>82.34552332912988</c:v>
                </c:pt>
                <c:pt idx="113">
                  <c:v>82.47162673392181</c:v>
                </c:pt>
                <c:pt idx="114">
                  <c:v>83.29129886506935</c:v>
                </c:pt>
                <c:pt idx="115">
                  <c:v>83.921815889029</c:v>
                </c:pt>
                <c:pt idx="116">
                  <c:v>84.17402269861285</c:v>
                </c:pt>
                <c:pt idx="117">
                  <c:v>84.23707440100882</c:v>
                </c:pt>
                <c:pt idx="118">
                  <c:v>84.42622950819672</c:v>
                </c:pt>
                <c:pt idx="119">
                  <c:v>84.86759142496848</c:v>
                </c:pt>
                <c:pt idx="120">
                  <c:v>84.86759142496848</c:v>
                </c:pt>
                <c:pt idx="121">
                  <c:v>84.93064312736443</c:v>
                </c:pt>
                <c:pt idx="122">
                  <c:v>84.9936948297604</c:v>
                </c:pt>
                <c:pt idx="123">
                  <c:v>84.9936948297604</c:v>
                </c:pt>
                <c:pt idx="124">
                  <c:v>85.11979823455233</c:v>
                </c:pt>
                <c:pt idx="125">
                  <c:v>85.37200504413619</c:v>
                </c:pt>
                <c:pt idx="126">
                  <c:v>85.1828499369483</c:v>
                </c:pt>
                <c:pt idx="127">
                  <c:v>85.43505674653215</c:v>
                </c:pt>
                <c:pt idx="128">
                  <c:v>85.62421185372006</c:v>
                </c:pt>
                <c:pt idx="129">
                  <c:v>85.62421185372006</c:v>
                </c:pt>
                <c:pt idx="130">
                  <c:v>85.62421185372006</c:v>
                </c:pt>
                <c:pt idx="131">
                  <c:v>85.75031525851197</c:v>
                </c:pt>
                <c:pt idx="132">
                  <c:v>86.2547288776797</c:v>
                </c:pt>
                <c:pt idx="133">
                  <c:v>86.2547288776797</c:v>
                </c:pt>
                <c:pt idx="134">
                  <c:v>86.2547288776797</c:v>
                </c:pt>
                <c:pt idx="135">
                  <c:v>86.2547288776797</c:v>
                </c:pt>
                <c:pt idx="136">
                  <c:v>86.2547288776797</c:v>
                </c:pt>
                <c:pt idx="137">
                  <c:v>86.63303909205548</c:v>
                </c:pt>
                <c:pt idx="138">
                  <c:v>86.63303909205548</c:v>
                </c:pt>
                <c:pt idx="139">
                  <c:v>86.63303909205548</c:v>
                </c:pt>
                <c:pt idx="140">
                  <c:v>86.63303909205548</c:v>
                </c:pt>
                <c:pt idx="141">
                  <c:v>86.69609079445145</c:v>
                </c:pt>
                <c:pt idx="142">
                  <c:v>86.9482976040353</c:v>
                </c:pt>
                <c:pt idx="143">
                  <c:v>87.32660781841109</c:v>
                </c:pt>
                <c:pt idx="144">
                  <c:v>87.38965952080705</c:v>
                </c:pt>
                <c:pt idx="145">
                  <c:v>53.46784363177806</c:v>
                </c:pt>
                <c:pt idx="146">
                  <c:v>53.53089533417401</c:v>
                </c:pt>
                <c:pt idx="147">
                  <c:v>64.69104665825978</c:v>
                </c:pt>
                <c:pt idx="148">
                  <c:v>84.93064312736443</c:v>
                </c:pt>
                <c:pt idx="149">
                  <c:v>84.9936948297604</c:v>
                </c:pt>
                <c:pt idx="150">
                  <c:v>85.30895334174022</c:v>
                </c:pt>
                <c:pt idx="151">
                  <c:v>85.37200504413619</c:v>
                </c:pt>
                <c:pt idx="152">
                  <c:v>85.37200504413619</c:v>
                </c:pt>
                <c:pt idx="153">
                  <c:v>85.49810844892812</c:v>
                </c:pt>
                <c:pt idx="154">
                  <c:v>85.56116015132408</c:v>
                </c:pt>
                <c:pt idx="155">
                  <c:v>85.56116015132408</c:v>
                </c:pt>
                <c:pt idx="156">
                  <c:v>85.56116015132408</c:v>
                </c:pt>
                <c:pt idx="157">
                  <c:v>85.56116015132408</c:v>
                </c:pt>
                <c:pt idx="158">
                  <c:v>85.56116015132408</c:v>
                </c:pt>
                <c:pt idx="159">
                  <c:v>85.56116015132408</c:v>
                </c:pt>
                <c:pt idx="160">
                  <c:v>85.687263556116</c:v>
                </c:pt>
                <c:pt idx="161">
                  <c:v>85.93947036569988</c:v>
                </c:pt>
                <c:pt idx="162">
                  <c:v>85.93947036569988</c:v>
                </c:pt>
                <c:pt idx="163">
                  <c:v>86.00252206809584</c:v>
                </c:pt>
                <c:pt idx="164">
                  <c:v>75.03152585119798</c:v>
                </c:pt>
                <c:pt idx="165">
                  <c:v>86.2547288776797</c:v>
                </c:pt>
                <c:pt idx="166">
                  <c:v>86.2547288776797</c:v>
                </c:pt>
                <c:pt idx="167">
                  <c:v>86.50693568726354</c:v>
                </c:pt>
                <c:pt idx="168">
                  <c:v>86.4438839848676</c:v>
                </c:pt>
                <c:pt idx="169">
                  <c:v>86.56998738965952</c:v>
                </c:pt>
                <c:pt idx="170">
                  <c:v>86.88524590163935</c:v>
                </c:pt>
                <c:pt idx="171">
                  <c:v>86.88524590163935</c:v>
                </c:pt>
                <c:pt idx="172">
                  <c:v>86.88524590163935</c:v>
                </c:pt>
                <c:pt idx="173">
                  <c:v>81.0844892812106</c:v>
                </c:pt>
                <c:pt idx="174">
                  <c:v>81.0844892812106</c:v>
                </c:pt>
                <c:pt idx="175">
                  <c:v>88.52459016393442</c:v>
                </c:pt>
                <c:pt idx="176">
                  <c:v>90.10088272383355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'soda-90%'!$AF$1</c:f>
              <c:strCache>
                <c:ptCount val="1"/>
                <c:pt idx="0">
                  <c:v>Self Correcting</c:v>
                </c:pt>
              </c:strCache>
            </c:strRef>
          </c:tx>
          <c:spPr>
            <a:ln w="19050" cmpd="sng">
              <a:solidFill>
                <a:srgbClr val="008000"/>
              </a:solidFill>
              <a:prstDash val="dot"/>
            </a:ln>
          </c:spPr>
          <c:marker>
            <c:symbol val="none"/>
          </c:marker>
          <c:xVal>
            <c:numRef>
              <c:f>'soda-90%'!$AE$2:$AE$178</c:f>
              <c:numCache>
                <c:formatCode>General</c:formatCode>
                <c:ptCount val="17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</c:numCache>
            </c:numRef>
          </c:xVal>
          <c:yVal>
            <c:numRef>
              <c:f>'soda-90%'!$AF$2:$AF$178</c:f>
              <c:numCache>
                <c:formatCode>General</c:formatCode>
                <c:ptCount val="177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12.79949558638083</c:v>
                </c:pt>
                <c:pt idx="4">
                  <c:v>13.0517023959647</c:v>
                </c:pt>
                <c:pt idx="5">
                  <c:v>13.49306431273644</c:v>
                </c:pt>
                <c:pt idx="6">
                  <c:v>14.37578814627995</c:v>
                </c:pt>
                <c:pt idx="7">
                  <c:v>14.31273644388398</c:v>
                </c:pt>
                <c:pt idx="8">
                  <c:v>14.1235813366961</c:v>
                </c:pt>
                <c:pt idx="9">
                  <c:v>14.37578814627995</c:v>
                </c:pt>
                <c:pt idx="10">
                  <c:v>14.75409836065574</c:v>
                </c:pt>
                <c:pt idx="11">
                  <c:v>14.8171500630517</c:v>
                </c:pt>
                <c:pt idx="12">
                  <c:v>14.8171500630517</c:v>
                </c:pt>
                <c:pt idx="13">
                  <c:v>26.16645649432535</c:v>
                </c:pt>
                <c:pt idx="14">
                  <c:v>26.6078184110971</c:v>
                </c:pt>
                <c:pt idx="15">
                  <c:v>27.4905422446406</c:v>
                </c:pt>
                <c:pt idx="16">
                  <c:v>28.05800756620429</c:v>
                </c:pt>
                <c:pt idx="17">
                  <c:v>29.6343001261034</c:v>
                </c:pt>
                <c:pt idx="18">
                  <c:v>44.89281210592685</c:v>
                </c:pt>
                <c:pt idx="19">
                  <c:v>45.20807061790669</c:v>
                </c:pt>
                <c:pt idx="20">
                  <c:v>52.64817150063052</c:v>
                </c:pt>
                <c:pt idx="21">
                  <c:v>52.90037831021438</c:v>
                </c:pt>
                <c:pt idx="22">
                  <c:v>52.90037831021438</c:v>
                </c:pt>
                <c:pt idx="23">
                  <c:v>52.90037831021438</c:v>
                </c:pt>
                <c:pt idx="24">
                  <c:v>52.90037831021438</c:v>
                </c:pt>
                <c:pt idx="25">
                  <c:v>52.90037831021438</c:v>
                </c:pt>
                <c:pt idx="26">
                  <c:v>52.90037831021438</c:v>
                </c:pt>
                <c:pt idx="27">
                  <c:v>52.90037831021438</c:v>
                </c:pt>
                <c:pt idx="28">
                  <c:v>52.90037831021438</c:v>
                </c:pt>
                <c:pt idx="29">
                  <c:v>52.90037831021438</c:v>
                </c:pt>
                <c:pt idx="30">
                  <c:v>53.15258511979823</c:v>
                </c:pt>
                <c:pt idx="31">
                  <c:v>53.34174022698613</c:v>
                </c:pt>
                <c:pt idx="32">
                  <c:v>53.59394703656998</c:v>
                </c:pt>
                <c:pt idx="33">
                  <c:v>53.78310214375787</c:v>
                </c:pt>
                <c:pt idx="34">
                  <c:v>53.97225725094577</c:v>
                </c:pt>
                <c:pt idx="35">
                  <c:v>54.2875157629256</c:v>
                </c:pt>
                <c:pt idx="36">
                  <c:v>55.1702395964691</c:v>
                </c:pt>
                <c:pt idx="37">
                  <c:v>55.7377049180328</c:v>
                </c:pt>
                <c:pt idx="38">
                  <c:v>55.7377049180328</c:v>
                </c:pt>
                <c:pt idx="39">
                  <c:v>55.80075662042874</c:v>
                </c:pt>
                <c:pt idx="40">
                  <c:v>55.98991172761664</c:v>
                </c:pt>
                <c:pt idx="41">
                  <c:v>56.17906683480454</c:v>
                </c:pt>
                <c:pt idx="42">
                  <c:v>56.17906683480454</c:v>
                </c:pt>
                <c:pt idx="43">
                  <c:v>56.17906683480454</c:v>
                </c:pt>
                <c:pt idx="44">
                  <c:v>56.17906683480454</c:v>
                </c:pt>
                <c:pt idx="45">
                  <c:v>56.4312736443884</c:v>
                </c:pt>
                <c:pt idx="46">
                  <c:v>55.80075662042874</c:v>
                </c:pt>
                <c:pt idx="47">
                  <c:v>56.55737704918032</c:v>
                </c:pt>
                <c:pt idx="48">
                  <c:v>56.11601513240857</c:v>
                </c:pt>
                <c:pt idx="49">
                  <c:v>56.87263556116015</c:v>
                </c:pt>
                <c:pt idx="50">
                  <c:v>56.99873896595207</c:v>
                </c:pt>
                <c:pt idx="51">
                  <c:v>56.99873896595207</c:v>
                </c:pt>
                <c:pt idx="52">
                  <c:v>57.06179066834805</c:v>
                </c:pt>
                <c:pt idx="53">
                  <c:v>69.67213114754098</c:v>
                </c:pt>
                <c:pt idx="54">
                  <c:v>74.84237074401008</c:v>
                </c:pt>
                <c:pt idx="55">
                  <c:v>73.77049180327869</c:v>
                </c:pt>
                <c:pt idx="56">
                  <c:v>79.00378310214376</c:v>
                </c:pt>
                <c:pt idx="57">
                  <c:v>79.06683480453972</c:v>
                </c:pt>
                <c:pt idx="58">
                  <c:v>79.88650693568727</c:v>
                </c:pt>
                <c:pt idx="59">
                  <c:v>80.0126103404792</c:v>
                </c:pt>
                <c:pt idx="60">
                  <c:v>79.94955863808323</c:v>
                </c:pt>
                <c:pt idx="61">
                  <c:v>80.26481715006305</c:v>
                </c:pt>
                <c:pt idx="62">
                  <c:v>80.26481715006305</c:v>
                </c:pt>
                <c:pt idx="63">
                  <c:v>80.58007566204287</c:v>
                </c:pt>
                <c:pt idx="64">
                  <c:v>80.58007566204287</c:v>
                </c:pt>
                <c:pt idx="65">
                  <c:v>77.80580075662043</c:v>
                </c:pt>
                <c:pt idx="66">
                  <c:v>80.83228247162674</c:v>
                </c:pt>
                <c:pt idx="67">
                  <c:v>81.0844892812106</c:v>
                </c:pt>
                <c:pt idx="68">
                  <c:v>81.58890290037831</c:v>
                </c:pt>
                <c:pt idx="69">
                  <c:v>82.03026481715007</c:v>
                </c:pt>
                <c:pt idx="70">
                  <c:v>82.21941992433795</c:v>
                </c:pt>
                <c:pt idx="71">
                  <c:v>82.21941992433795</c:v>
                </c:pt>
                <c:pt idx="72">
                  <c:v>82.40857503152586</c:v>
                </c:pt>
                <c:pt idx="73">
                  <c:v>82.40857503152586</c:v>
                </c:pt>
                <c:pt idx="74">
                  <c:v>82.40857503152586</c:v>
                </c:pt>
                <c:pt idx="75">
                  <c:v>82.34552332912988</c:v>
                </c:pt>
                <c:pt idx="76">
                  <c:v>82.40857503152586</c:v>
                </c:pt>
                <c:pt idx="77">
                  <c:v>82.53467843631777</c:v>
                </c:pt>
                <c:pt idx="78">
                  <c:v>82.53467843631777</c:v>
                </c:pt>
                <c:pt idx="79">
                  <c:v>82.40857503152586</c:v>
                </c:pt>
                <c:pt idx="80">
                  <c:v>82.72383354350568</c:v>
                </c:pt>
                <c:pt idx="81">
                  <c:v>82.97604035308953</c:v>
                </c:pt>
                <c:pt idx="82">
                  <c:v>82.97604035308953</c:v>
                </c:pt>
                <c:pt idx="83">
                  <c:v>83.29129886506935</c:v>
                </c:pt>
                <c:pt idx="84">
                  <c:v>83.41740226986128</c:v>
                </c:pt>
                <c:pt idx="85">
                  <c:v>83.54350567465321</c:v>
                </c:pt>
                <c:pt idx="86">
                  <c:v>83.60655737704919</c:v>
                </c:pt>
                <c:pt idx="87">
                  <c:v>83.35435056746532</c:v>
                </c:pt>
                <c:pt idx="88">
                  <c:v>83.41740226986128</c:v>
                </c:pt>
                <c:pt idx="89">
                  <c:v>83.79571248423707</c:v>
                </c:pt>
                <c:pt idx="90">
                  <c:v>84.67843631778058</c:v>
                </c:pt>
                <c:pt idx="91">
                  <c:v>84.67843631778058</c:v>
                </c:pt>
                <c:pt idx="92">
                  <c:v>84.67843631778058</c:v>
                </c:pt>
                <c:pt idx="93">
                  <c:v>84.74148802017654</c:v>
                </c:pt>
                <c:pt idx="94">
                  <c:v>84.80453972257251</c:v>
                </c:pt>
                <c:pt idx="95">
                  <c:v>84.86759142496848</c:v>
                </c:pt>
                <c:pt idx="96">
                  <c:v>85.05674653215637</c:v>
                </c:pt>
                <c:pt idx="97">
                  <c:v>85.11979823455233</c:v>
                </c:pt>
                <c:pt idx="98">
                  <c:v>85.11979823455233</c:v>
                </c:pt>
                <c:pt idx="99">
                  <c:v>85.37200504413619</c:v>
                </c:pt>
                <c:pt idx="100">
                  <c:v>85.687263556116</c:v>
                </c:pt>
                <c:pt idx="101">
                  <c:v>86.2547288776797</c:v>
                </c:pt>
                <c:pt idx="102">
                  <c:v>86.50693568726354</c:v>
                </c:pt>
                <c:pt idx="103">
                  <c:v>85.81336696090794</c:v>
                </c:pt>
                <c:pt idx="104">
                  <c:v>86.12862547288776</c:v>
                </c:pt>
                <c:pt idx="105">
                  <c:v>86.12862547288776</c:v>
                </c:pt>
                <c:pt idx="106">
                  <c:v>86.12862547288776</c:v>
                </c:pt>
                <c:pt idx="107">
                  <c:v>86.31778058007566</c:v>
                </c:pt>
                <c:pt idx="108">
                  <c:v>87.51576292559899</c:v>
                </c:pt>
                <c:pt idx="109">
                  <c:v>87.57881462799496</c:v>
                </c:pt>
                <c:pt idx="110">
                  <c:v>87.76796973518284</c:v>
                </c:pt>
                <c:pt idx="111">
                  <c:v>87.76796973518284</c:v>
                </c:pt>
                <c:pt idx="112">
                  <c:v>87.57881462799496</c:v>
                </c:pt>
                <c:pt idx="113">
                  <c:v>87.70491803278688</c:v>
                </c:pt>
                <c:pt idx="114">
                  <c:v>87.83102143757881</c:v>
                </c:pt>
                <c:pt idx="115">
                  <c:v>88.27238335435057</c:v>
                </c:pt>
                <c:pt idx="116">
                  <c:v>88.27238335435057</c:v>
                </c:pt>
                <c:pt idx="117">
                  <c:v>88.3984867591425</c:v>
                </c:pt>
                <c:pt idx="118">
                  <c:v>88.3984867591425</c:v>
                </c:pt>
                <c:pt idx="119">
                  <c:v>88.3984867591425</c:v>
                </c:pt>
                <c:pt idx="120">
                  <c:v>88.33543505674653</c:v>
                </c:pt>
                <c:pt idx="121">
                  <c:v>88.3984867591425</c:v>
                </c:pt>
                <c:pt idx="122">
                  <c:v>88.33543505674653</c:v>
                </c:pt>
                <c:pt idx="123">
                  <c:v>88.33543505674653</c:v>
                </c:pt>
                <c:pt idx="124">
                  <c:v>88.33543505674653</c:v>
                </c:pt>
                <c:pt idx="125">
                  <c:v>88.33543505674653</c:v>
                </c:pt>
                <c:pt idx="126">
                  <c:v>88.33543505674653</c:v>
                </c:pt>
                <c:pt idx="127">
                  <c:v>88.33543505674653</c:v>
                </c:pt>
                <c:pt idx="128">
                  <c:v>88.33543505674653</c:v>
                </c:pt>
                <c:pt idx="129">
                  <c:v>90.47919293820934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4806504"/>
        <c:axId val="-2085993656"/>
      </c:scatterChart>
      <c:valAx>
        <c:axId val="-2094806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dirty="0" smtClean="0"/>
                  <a:t># Examples Provided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993656"/>
        <c:crosses val="autoZero"/>
        <c:crossBetween val="midCat"/>
      </c:valAx>
      <c:valAx>
        <c:axId val="-2085993656"/>
        <c:scaling>
          <c:orientation val="minMax"/>
          <c:min val="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Points Fully Classified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4806504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26183562992126"/>
          <c:y val="0.00386191309419656"/>
          <c:w val="0.787010881452318"/>
          <c:h val="0.17283172936716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585496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52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4</cp:revision>
  <dcterms:created xsi:type="dcterms:W3CDTF">2014-04-03T07:15:30Z</dcterms:created>
  <dcterms:modified xsi:type="dcterms:W3CDTF">2014-04-04T20:21:33Z</dcterms:modified>
</cp:coreProperties>
</file>