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528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7475120297463"/>
          <c:y val="0.163888524351123"/>
          <c:w val="0.718581036745407"/>
          <c:h val="0.617840478273549"/>
        </c:manualLayout>
      </c:layout>
      <c:scatterChart>
        <c:scatterStyle val="smoothMarker"/>
        <c:varyColors val="0"/>
        <c:ser>
          <c:idx val="1"/>
          <c:order val="1"/>
          <c:tx>
            <c:v>Building 1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soda!$F$1:$F$111</c:f>
              <c:numCache>
                <c:formatCode>General</c:formatCode>
                <c:ptCount val="1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</c:numCache>
            </c:numRef>
          </c:xVal>
          <c:yVal>
            <c:numRef>
              <c:f>soda!$G$1:$G$111</c:f>
              <c:numCache>
                <c:formatCode>General</c:formatCode>
                <c:ptCount val="111"/>
                <c:pt idx="0">
                  <c:v>0.0622665006227</c:v>
                </c:pt>
                <c:pt idx="1">
                  <c:v>0.809464508095</c:v>
                </c:pt>
                <c:pt idx="2">
                  <c:v>0.809464508095</c:v>
                </c:pt>
                <c:pt idx="3">
                  <c:v>14.5080946451</c:v>
                </c:pt>
                <c:pt idx="4">
                  <c:v>27.5217932752</c:v>
                </c:pt>
                <c:pt idx="5">
                  <c:v>40.2864259029</c:v>
                </c:pt>
                <c:pt idx="6">
                  <c:v>52.9887920299</c:v>
                </c:pt>
                <c:pt idx="7">
                  <c:v>53.0510585305</c:v>
                </c:pt>
                <c:pt idx="8">
                  <c:v>60.7721046077</c:v>
                </c:pt>
                <c:pt idx="9">
                  <c:v>61.6438356164</c:v>
                </c:pt>
                <c:pt idx="10">
                  <c:v>67.3100871731</c:v>
                </c:pt>
                <c:pt idx="11">
                  <c:v>72.78953922789999</c:v>
                </c:pt>
                <c:pt idx="12">
                  <c:v>72.8518057285</c:v>
                </c:pt>
                <c:pt idx="13">
                  <c:v>74.15940224160001</c:v>
                </c:pt>
                <c:pt idx="14">
                  <c:v>74.7198007472</c:v>
                </c:pt>
                <c:pt idx="15">
                  <c:v>75.404732254</c:v>
                </c:pt>
                <c:pt idx="16">
                  <c:v>76.4632627646</c:v>
                </c:pt>
                <c:pt idx="17">
                  <c:v>76.5255292653</c:v>
                </c:pt>
                <c:pt idx="18">
                  <c:v>76.77459526769999</c:v>
                </c:pt>
                <c:pt idx="19">
                  <c:v>77.45952677459999</c:v>
                </c:pt>
                <c:pt idx="20">
                  <c:v>78.7671232877</c:v>
                </c:pt>
                <c:pt idx="21">
                  <c:v>79.8879202989</c:v>
                </c:pt>
                <c:pt idx="22">
                  <c:v>79.8879202989</c:v>
                </c:pt>
                <c:pt idx="23">
                  <c:v>80.7596513076</c:v>
                </c:pt>
                <c:pt idx="24">
                  <c:v>81.5691158157</c:v>
                </c:pt>
                <c:pt idx="25">
                  <c:v>82.37858032379999</c:v>
                </c:pt>
                <c:pt idx="26">
                  <c:v>83.06351183060001</c:v>
                </c:pt>
                <c:pt idx="27">
                  <c:v>83.49937733500001</c:v>
                </c:pt>
                <c:pt idx="28">
                  <c:v>84.1220423412</c:v>
                </c:pt>
                <c:pt idx="29">
                  <c:v>84.6201743462</c:v>
                </c:pt>
                <c:pt idx="30">
                  <c:v>85.2428393524</c:v>
                </c:pt>
                <c:pt idx="31">
                  <c:v>85.803237858</c:v>
                </c:pt>
                <c:pt idx="32">
                  <c:v>86.301369863</c:v>
                </c:pt>
                <c:pt idx="33">
                  <c:v>86.7372353674</c:v>
                </c:pt>
                <c:pt idx="34">
                  <c:v>87.1731008717</c:v>
                </c:pt>
                <c:pt idx="35">
                  <c:v>87.6089663761</c:v>
                </c:pt>
                <c:pt idx="36">
                  <c:v>87.98256537979999</c:v>
                </c:pt>
                <c:pt idx="37">
                  <c:v>88.3561643836</c:v>
                </c:pt>
                <c:pt idx="38">
                  <c:v>88.7297633873</c:v>
                </c:pt>
                <c:pt idx="39">
                  <c:v>89.103362391</c:v>
                </c:pt>
                <c:pt idx="40">
                  <c:v>89.35242839350001</c:v>
                </c:pt>
                <c:pt idx="41">
                  <c:v>89.6637608966</c:v>
                </c:pt>
                <c:pt idx="42">
                  <c:v>89.9750933998</c:v>
                </c:pt>
                <c:pt idx="43">
                  <c:v>90.2864259029</c:v>
                </c:pt>
                <c:pt idx="44">
                  <c:v>90.597758406</c:v>
                </c:pt>
                <c:pt idx="45">
                  <c:v>90.9090909091</c:v>
                </c:pt>
                <c:pt idx="46">
                  <c:v>91.2204234122</c:v>
                </c:pt>
                <c:pt idx="47">
                  <c:v>91.5317559153</c:v>
                </c:pt>
                <c:pt idx="48">
                  <c:v>91.5317559153</c:v>
                </c:pt>
                <c:pt idx="49">
                  <c:v>91.7808219178</c:v>
                </c:pt>
                <c:pt idx="50">
                  <c:v>92.0298879203</c:v>
                </c:pt>
                <c:pt idx="51">
                  <c:v>92.2789539228</c:v>
                </c:pt>
                <c:pt idx="52">
                  <c:v>92.5280199253</c:v>
                </c:pt>
                <c:pt idx="53">
                  <c:v>92.7770859278</c:v>
                </c:pt>
                <c:pt idx="54">
                  <c:v>93.0261519303</c:v>
                </c:pt>
                <c:pt idx="55">
                  <c:v>93.2752179328</c:v>
                </c:pt>
                <c:pt idx="56">
                  <c:v>93.5242839352</c:v>
                </c:pt>
                <c:pt idx="57">
                  <c:v>93.7733499377</c:v>
                </c:pt>
                <c:pt idx="58">
                  <c:v>94.0224159402</c:v>
                </c:pt>
                <c:pt idx="59">
                  <c:v>94.0224159402</c:v>
                </c:pt>
                <c:pt idx="60">
                  <c:v>94.27148194270001</c:v>
                </c:pt>
                <c:pt idx="61">
                  <c:v>94.52054794519999</c:v>
                </c:pt>
                <c:pt idx="62">
                  <c:v>94.7696139477</c:v>
                </c:pt>
                <c:pt idx="63">
                  <c:v>95.0186799502</c:v>
                </c:pt>
                <c:pt idx="64">
                  <c:v>95.2677459527</c:v>
                </c:pt>
                <c:pt idx="65">
                  <c:v>95.5168119552</c:v>
                </c:pt>
                <c:pt idx="66">
                  <c:v>95.70361145699999</c:v>
                </c:pt>
                <c:pt idx="67">
                  <c:v>95.8904109589</c:v>
                </c:pt>
                <c:pt idx="68">
                  <c:v>96.0772104608</c:v>
                </c:pt>
                <c:pt idx="69">
                  <c:v>96.2640099626</c:v>
                </c:pt>
                <c:pt idx="70">
                  <c:v>96.4508094645</c:v>
                </c:pt>
                <c:pt idx="71">
                  <c:v>96.63760896639999</c:v>
                </c:pt>
                <c:pt idx="72">
                  <c:v>96.8244084682</c:v>
                </c:pt>
                <c:pt idx="73">
                  <c:v>96.9489414695</c:v>
                </c:pt>
                <c:pt idx="74">
                  <c:v>97.07347447070001</c:v>
                </c:pt>
                <c:pt idx="75">
                  <c:v>97.198007472</c:v>
                </c:pt>
                <c:pt idx="76">
                  <c:v>97.32254047319999</c:v>
                </c:pt>
                <c:pt idx="77">
                  <c:v>97.4470734745</c:v>
                </c:pt>
                <c:pt idx="78">
                  <c:v>97.57160647569999</c:v>
                </c:pt>
                <c:pt idx="79">
                  <c:v>97.696139477</c:v>
                </c:pt>
                <c:pt idx="80">
                  <c:v>97.8206724782</c:v>
                </c:pt>
                <c:pt idx="81">
                  <c:v>97.9452054795</c:v>
                </c:pt>
                <c:pt idx="82">
                  <c:v>98.0697384807</c:v>
                </c:pt>
                <c:pt idx="83">
                  <c:v>98.1942714819</c:v>
                </c:pt>
                <c:pt idx="84">
                  <c:v>98.3188044832</c:v>
                </c:pt>
                <c:pt idx="85">
                  <c:v>98.4433374844</c:v>
                </c:pt>
                <c:pt idx="86">
                  <c:v>98.5056039851</c:v>
                </c:pt>
                <c:pt idx="87">
                  <c:v>98.5678704857</c:v>
                </c:pt>
                <c:pt idx="88">
                  <c:v>98.6301369863</c:v>
                </c:pt>
                <c:pt idx="89">
                  <c:v>98.6924034869</c:v>
                </c:pt>
                <c:pt idx="90">
                  <c:v>98.7546699875</c:v>
                </c:pt>
                <c:pt idx="91">
                  <c:v>98.8169364882</c:v>
                </c:pt>
                <c:pt idx="92">
                  <c:v>98.8792029888</c:v>
                </c:pt>
                <c:pt idx="93">
                  <c:v>98.9414694894</c:v>
                </c:pt>
                <c:pt idx="94">
                  <c:v>99.00373599</c:v>
                </c:pt>
                <c:pt idx="95">
                  <c:v>99.0660024907</c:v>
                </c:pt>
                <c:pt idx="96">
                  <c:v>99.1282689913</c:v>
                </c:pt>
                <c:pt idx="97">
                  <c:v>99.19053549189999</c:v>
                </c:pt>
                <c:pt idx="98">
                  <c:v>99.2528019925</c:v>
                </c:pt>
                <c:pt idx="99">
                  <c:v>99.3150684932</c:v>
                </c:pt>
                <c:pt idx="100">
                  <c:v>99.37733499380001</c:v>
                </c:pt>
                <c:pt idx="101">
                  <c:v>99.4396014944</c:v>
                </c:pt>
                <c:pt idx="102">
                  <c:v>99.501867995</c:v>
                </c:pt>
                <c:pt idx="103">
                  <c:v>99.5641344956</c:v>
                </c:pt>
                <c:pt idx="104">
                  <c:v>99.62640099630001</c:v>
                </c:pt>
                <c:pt idx="105">
                  <c:v>99.6886674969</c:v>
                </c:pt>
                <c:pt idx="106">
                  <c:v>99.7509339975</c:v>
                </c:pt>
                <c:pt idx="107">
                  <c:v>99.8132004981</c:v>
                </c:pt>
                <c:pt idx="108">
                  <c:v>99.87546699879999</c:v>
                </c:pt>
                <c:pt idx="109">
                  <c:v>99.9377334994</c:v>
                </c:pt>
              </c:numCache>
            </c:numRef>
          </c:yVal>
          <c:smooth val="1"/>
        </c:ser>
        <c:ser>
          <c:idx val="0"/>
          <c:order val="0"/>
          <c:tx>
            <c:v>Building 2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sdh!$E$1:$E$133</c:f>
              <c:numCache>
                <c:formatCode>General</c:formatCode>
                <c:ptCount val="13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</c:numCache>
            </c:numRef>
          </c:xVal>
          <c:yVal>
            <c:numRef>
              <c:f>sdh!$F$1:$F$133</c:f>
              <c:numCache>
                <c:formatCode>General</c:formatCode>
                <c:ptCount val="13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0.0391849529781</c:v>
                </c:pt>
                <c:pt idx="4">
                  <c:v>0.0391849529781</c:v>
                </c:pt>
                <c:pt idx="5">
                  <c:v>10.8542319749</c:v>
                </c:pt>
                <c:pt idx="6">
                  <c:v>21.6692789969</c:v>
                </c:pt>
                <c:pt idx="7">
                  <c:v>32.4843260188</c:v>
                </c:pt>
                <c:pt idx="8">
                  <c:v>41.9670846395</c:v>
                </c:pt>
                <c:pt idx="9">
                  <c:v>41.9670846395</c:v>
                </c:pt>
                <c:pt idx="10">
                  <c:v>41.9670846395</c:v>
                </c:pt>
                <c:pt idx="11">
                  <c:v>41.9670846395</c:v>
                </c:pt>
                <c:pt idx="12">
                  <c:v>47.3746081505</c:v>
                </c:pt>
                <c:pt idx="13">
                  <c:v>52.7821316614</c:v>
                </c:pt>
                <c:pt idx="14">
                  <c:v>58.1896551724</c:v>
                </c:pt>
                <c:pt idx="15">
                  <c:v>62.9310344828</c:v>
                </c:pt>
                <c:pt idx="16">
                  <c:v>67.67241379310001</c:v>
                </c:pt>
                <c:pt idx="17">
                  <c:v>72.4137931034</c:v>
                </c:pt>
                <c:pt idx="18">
                  <c:v>77.1551724138</c:v>
                </c:pt>
                <c:pt idx="19">
                  <c:v>77.1551724138</c:v>
                </c:pt>
                <c:pt idx="20">
                  <c:v>77.23354231970001</c:v>
                </c:pt>
                <c:pt idx="21">
                  <c:v>77.23354231970001</c:v>
                </c:pt>
                <c:pt idx="22">
                  <c:v>77.23354231970001</c:v>
                </c:pt>
                <c:pt idx="23">
                  <c:v>77.23354231970001</c:v>
                </c:pt>
                <c:pt idx="24">
                  <c:v>78.29153605019999</c:v>
                </c:pt>
                <c:pt idx="25">
                  <c:v>78.29153605019999</c:v>
                </c:pt>
                <c:pt idx="26">
                  <c:v>78.29153605019999</c:v>
                </c:pt>
                <c:pt idx="27">
                  <c:v>78.29153605019999</c:v>
                </c:pt>
                <c:pt idx="28">
                  <c:v>78.29153605019999</c:v>
                </c:pt>
                <c:pt idx="29">
                  <c:v>78.29153605019999</c:v>
                </c:pt>
                <c:pt idx="30">
                  <c:v>78.29153605019999</c:v>
                </c:pt>
                <c:pt idx="31">
                  <c:v>79.54545454549999</c:v>
                </c:pt>
                <c:pt idx="32">
                  <c:v>80.7601880878</c:v>
                </c:pt>
                <c:pt idx="33">
                  <c:v>81.8573667712</c:v>
                </c:pt>
                <c:pt idx="34">
                  <c:v>82.9545454545</c:v>
                </c:pt>
                <c:pt idx="35">
                  <c:v>84.0517241379</c:v>
                </c:pt>
                <c:pt idx="36">
                  <c:v>84.0517241379</c:v>
                </c:pt>
                <c:pt idx="37">
                  <c:v>84.0517241379</c:v>
                </c:pt>
                <c:pt idx="38">
                  <c:v>85.1097178683</c:v>
                </c:pt>
                <c:pt idx="39">
                  <c:v>86.1677115987</c:v>
                </c:pt>
                <c:pt idx="40">
                  <c:v>87.2257053292</c:v>
                </c:pt>
                <c:pt idx="41">
                  <c:v>88.2053291536</c:v>
                </c:pt>
                <c:pt idx="42">
                  <c:v>89.1849529781</c:v>
                </c:pt>
                <c:pt idx="43">
                  <c:v>90.16457680249999</c:v>
                </c:pt>
                <c:pt idx="44">
                  <c:v>90.16457680249999</c:v>
                </c:pt>
                <c:pt idx="45">
                  <c:v>90.16457680249999</c:v>
                </c:pt>
                <c:pt idx="46">
                  <c:v>90.55642633230001</c:v>
                </c:pt>
                <c:pt idx="47">
                  <c:v>91.3793103448</c:v>
                </c:pt>
                <c:pt idx="48">
                  <c:v>91.3793103448</c:v>
                </c:pt>
                <c:pt idx="49">
                  <c:v>92.0846394984</c:v>
                </c:pt>
                <c:pt idx="50">
                  <c:v>92.2413793103</c:v>
                </c:pt>
                <c:pt idx="51">
                  <c:v>92.868338558</c:v>
                </c:pt>
                <c:pt idx="52">
                  <c:v>93.0250783699</c:v>
                </c:pt>
                <c:pt idx="53">
                  <c:v>93.0642633229</c:v>
                </c:pt>
                <c:pt idx="54">
                  <c:v>93.53448275860001</c:v>
                </c:pt>
                <c:pt idx="55">
                  <c:v>94.0047021944</c:v>
                </c:pt>
                <c:pt idx="56">
                  <c:v>94.4357366771</c:v>
                </c:pt>
                <c:pt idx="57">
                  <c:v>94.4357366771</c:v>
                </c:pt>
                <c:pt idx="58">
                  <c:v>94.82758620689999</c:v>
                </c:pt>
                <c:pt idx="59">
                  <c:v>94.82758620689999</c:v>
                </c:pt>
                <c:pt idx="60">
                  <c:v>94.82758620689999</c:v>
                </c:pt>
                <c:pt idx="61">
                  <c:v>95.0626959248</c:v>
                </c:pt>
                <c:pt idx="62">
                  <c:v>95.1410658307</c:v>
                </c:pt>
                <c:pt idx="63">
                  <c:v>95.3761755486</c:v>
                </c:pt>
                <c:pt idx="64">
                  <c:v>95.3761755486</c:v>
                </c:pt>
                <c:pt idx="65">
                  <c:v>95.6112852665</c:v>
                </c:pt>
                <c:pt idx="66">
                  <c:v>95.68965517239999</c:v>
                </c:pt>
                <c:pt idx="67">
                  <c:v>95.68965517239999</c:v>
                </c:pt>
                <c:pt idx="68">
                  <c:v>95.88557993729999</c:v>
                </c:pt>
                <c:pt idx="69">
                  <c:v>96.08150470219999</c:v>
                </c:pt>
                <c:pt idx="70">
                  <c:v>96.2382445141</c:v>
                </c:pt>
                <c:pt idx="71">
                  <c:v>96.394984326</c:v>
                </c:pt>
                <c:pt idx="72">
                  <c:v>96.47335423200001</c:v>
                </c:pt>
                <c:pt idx="73">
                  <c:v>96.47335423200001</c:v>
                </c:pt>
                <c:pt idx="74">
                  <c:v>96.47335423200001</c:v>
                </c:pt>
                <c:pt idx="75">
                  <c:v>96.6300940439</c:v>
                </c:pt>
                <c:pt idx="76">
                  <c:v>96.6300940439</c:v>
                </c:pt>
                <c:pt idx="77">
                  <c:v>96.74764890279999</c:v>
                </c:pt>
                <c:pt idx="78">
                  <c:v>96.9043887147</c:v>
                </c:pt>
                <c:pt idx="79">
                  <c:v>97.0611285266</c:v>
                </c:pt>
                <c:pt idx="80">
                  <c:v>97.0611285266</c:v>
                </c:pt>
                <c:pt idx="81">
                  <c:v>97.1786833856</c:v>
                </c:pt>
                <c:pt idx="82">
                  <c:v>97.1786833856</c:v>
                </c:pt>
                <c:pt idx="83">
                  <c:v>97.2962382445</c:v>
                </c:pt>
                <c:pt idx="84">
                  <c:v>97.37460815049999</c:v>
                </c:pt>
                <c:pt idx="85">
                  <c:v>97.4529780564</c:v>
                </c:pt>
                <c:pt idx="86">
                  <c:v>97.53134796240001</c:v>
                </c:pt>
                <c:pt idx="87">
                  <c:v>97.6097178683</c:v>
                </c:pt>
                <c:pt idx="88">
                  <c:v>97.6880877743</c:v>
                </c:pt>
                <c:pt idx="89">
                  <c:v>97.7664576803</c:v>
                </c:pt>
                <c:pt idx="90">
                  <c:v>97.8448275862</c:v>
                </c:pt>
                <c:pt idx="91">
                  <c:v>97.8448275862</c:v>
                </c:pt>
                <c:pt idx="92">
                  <c:v>97.9231974922</c:v>
                </c:pt>
                <c:pt idx="93">
                  <c:v>98.00156739809999</c:v>
                </c:pt>
                <c:pt idx="94">
                  <c:v>98.0799373041</c:v>
                </c:pt>
                <c:pt idx="95">
                  <c:v>98.15830721</c:v>
                </c:pt>
                <c:pt idx="96">
                  <c:v>98.236677116</c:v>
                </c:pt>
                <c:pt idx="97">
                  <c:v>98.3150470219</c:v>
                </c:pt>
                <c:pt idx="98">
                  <c:v>98.3934169279</c:v>
                </c:pt>
                <c:pt idx="99">
                  <c:v>98.4717868339</c:v>
                </c:pt>
                <c:pt idx="100">
                  <c:v>98.5109717868</c:v>
                </c:pt>
                <c:pt idx="101">
                  <c:v>98.58934169280001</c:v>
                </c:pt>
                <c:pt idx="102">
                  <c:v>98.66771159869999</c:v>
                </c:pt>
                <c:pt idx="103">
                  <c:v>98.7460815047</c:v>
                </c:pt>
                <c:pt idx="104">
                  <c:v>98.82445141069999</c:v>
                </c:pt>
                <c:pt idx="105">
                  <c:v>98.86363636359999</c:v>
                </c:pt>
                <c:pt idx="106">
                  <c:v>98.9420062696</c:v>
                </c:pt>
                <c:pt idx="107">
                  <c:v>99.0203761755</c:v>
                </c:pt>
                <c:pt idx="108">
                  <c:v>99.05956112849999</c:v>
                </c:pt>
                <c:pt idx="109">
                  <c:v>99.0987460815</c:v>
                </c:pt>
                <c:pt idx="110">
                  <c:v>99.1379310345</c:v>
                </c:pt>
                <c:pt idx="111">
                  <c:v>99.1771159875</c:v>
                </c:pt>
                <c:pt idx="112">
                  <c:v>99.2163009404</c:v>
                </c:pt>
                <c:pt idx="113">
                  <c:v>99.25548589340001</c:v>
                </c:pt>
                <c:pt idx="114">
                  <c:v>99.2946708464</c:v>
                </c:pt>
                <c:pt idx="115">
                  <c:v>99.3338557994</c:v>
                </c:pt>
                <c:pt idx="116">
                  <c:v>99.3730407524</c:v>
                </c:pt>
                <c:pt idx="117">
                  <c:v>99.4122257053</c:v>
                </c:pt>
                <c:pt idx="118">
                  <c:v>99.4514106583</c:v>
                </c:pt>
                <c:pt idx="119">
                  <c:v>99.4905956113</c:v>
                </c:pt>
                <c:pt idx="120">
                  <c:v>99.5297805643</c:v>
                </c:pt>
                <c:pt idx="121">
                  <c:v>99.5689655172</c:v>
                </c:pt>
                <c:pt idx="122">
                  <c:v>99.6081504702</c:v>
                </c:pt>
                <c:pt idx="123">
                  <c:v>99.6473354232</c:v>
                </c:pt>
                <c:pt idx="124">
                  <c:v>99.68652037619999</c:v>
                </c:pt>
                <c:pt idx="125">
                  <c:v>99.7257053292</c:v>
                </c:pt>
                <c:pt idx="126">
                  <c:v>99.7648902821</c:v>
                </c:pt>
                <c:pt idx="127">
                  <c:v>99.8040752351</c:v>
                </c:pt>
                <c:pt idx="128">
                  <c:v>99.8432601881</c:v>
                </c:pt>
                <c:pt idx="129">
                  <c:v>99.88244514110001</c:v>
                </c:pt>
                <c:pt idx="130">
                  <c:v>99.92163009399999</c:v>
                </c:pt>
                <c:pt idx="131">
                  <c:v>99.960815047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2542984"/>
        <c:axId val="-2092537336"/>
      </c:scatterChart>
      <c:valAx>
        <c:axId val="-209254298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# Highest</a:t>
                </a:r>
                <a:r>
                  <a:rPr lang="en-US" baseline="0" dirty="0" smtClean="0"/>
                  <a:t> ranked labels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84280675853018"/>
              <c:y val="0.899074438611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2537336"/>
        <c:crosses val="autoZero"/>
        <c:crossBetween val="midCat"/>
      </c:valAx>
      <c:valAx>
        <c:axId val="-2092537336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# Sensor names fully qualified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04166666666667"/>
              <c:y val="0.1763075969670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92542984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12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255D-85C7-A245-B73A-5F04F59AC273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4A79-3C36-5E4C-8AC7-BFE76744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0105" y="1427927"/>
            <a:ext cx="1846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31797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0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3</cp:revision>
  <dcterms:created xsi:type="dcterms:W3CDTF">2014-04-03T05:52:43Z</dcterms:created>
  <dcterms:modified xsi:type="dcterms:W3CDTF">2014-04-03T06:00:03Z</dcterms:modified>
</cp:coreProperties>
</file>