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3657600" cy="2743200"/>
  <p:notesSz cx="6858000" cy="9144000"/>
  <p:defaultTextStyle>
    <a:defPPr>
      <a:defRPr lang="en-US"/>
    </a:defPPr>
    <a:lvl1pPr marL="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7" d="100"/>
          <a:sy n="217" d="100"/>
        </p:scale>
        <p:origin x="-1528" y="-104"/>
      </p:cViewPr>
      <p:guideLst>
        <p:guide orient="horz" pos="864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AAB:Research:BSE_all:Sensys:figs:active%20learn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21780675853018"/>
          <c:y val="0.163888524351123"/>
          <c:w val="0.694275481189851"/>
          <c:h val="0.636358996792068"/>
        </c:manualLayout>
      </c:layout>
      <c:scatterChart>
        <c:scatterStyle val="smoothMarker"/>
        <c:varyColors val="0"/>
        <c:ser>
          <c:idx val="1"/>
          <c:order val="1"/>
          <c:tx>
            <c:strRef>
              <c:f>'sdh-70%'!$L$1</c:f>
              <c:strCache>
                <c:ptCount val="1"/>
                <c:pt idx="0">
                  <c:v>MinRemaining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'sdh-70%'!$K$2:$K$109</c:f>
              <c:numCache>
                <c:formatCode>General</c:formatCode>
                <c:ptCount val="10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</c:numCache>
            </c:numRef>
          </c:xVal>
          <c:yVal>
            <c:numRef>
              <c:f>'sdh-70%'!$L$2:$L$109</c:f>
              <c:numCache>
                <c:formatCode>General</c:formatCode>
                <c:ptCount val="108"/>
                <c:pt idx="0">
                  <c:v>0.0</c:v>
                </c:pt>
                <c:pt idx="1">
                  <c:v>0.0</c:v>
                </c:pt>
                <c:pt idx="2">
                  <c:v>5.527244217953744</c:v>
                </c:pt>
                <c:pt idx="3">
                  <c:v>5.64484515876127</c:v>
                </c:pt>
                <c:pt idx="4">
                  <c:v>5.64484515876127</c:v>
                </c:pt>
                <c:pt idx="5">
                  <c:v>5.723245785966287</c:v>
                </c:pt>
                <c:pt idx="6">
                  <c:v>5.801646413171304</c:v>
                </c:pt>
                <c:pt idx="7">
                  <c:v>5.880047040376323</c:v>
                </c:pt>
                <c:pt idx="8">
                  <c:v>5.91924735397883</c:v>
                </c:pt>
                <c:pt idx="9">
                  <c:v>5.958447667581341</c:v>
                </c:pt>
                <c:pt idx="10">
                  <c:v>5.99764798118385</c:v>
                </c:pt>
                <c:pt idx="11">
                  <c:v>6.97765582124657</c:v>
                </c:pt>
                <c:pt idx="12">
                  <c:v>8.93767150137201</c:v>
                </c:pt>
                <c:pt idx="13">
                  <c:v>9.52567620540964</c:v>
                </c:pt>
                <c:pt idx="14">
                  <c:v>9.99607996863975</c:v>
                </c:pt>
                <c:pt idx="15">
                  <c:v>10.97608780870247</c:v>
                </c:pt>
                <c:pt idx="16">
                  <c:v>12.11289690317523</c:v>
                </c:pt>
                <c:pt idx="17">
                  <c:v>12.19129753038024</c:v>
                </c:pt>
                <c:pt idx="18">
                  <c:v>12.85770286162289</c:v>
                </c:pt>
                <c:pt idx="19">
                  <c:v>12.85770286162289</c:v>
                </c:pt>
                <c:pt idx="20">
                  <c:v>12.8969031752254</c:v>
                </c:pt>
                <c:pt idx="21">
                  <c:v>10.11368090944728</c:v>
                </c:pt>
                <c:pt idx="22">
                  <c:v>10.19208153665229</c:v>
                </c:pt>
                <c:pt idx="23">
                  <c:v>10.27048216385731</c:v>
                </c:pt>
                <c:pt idx="24">
                  <c:v>10.34888279106233</c:v>
                </c:pt>
                <c:pt idx="25">
                  <c:v>10.42728341826735</c:v>
                </c:pt>
                <c:pt idx="26">
                  <c:v>15.83692669541356</c:v>
                </c:pt>
                <c:pt idx="27">
                  <c:v>20.58016464131713</c:v>
                </c:pt>
                <c:pt idx="28">
                  <c:v>25.3234025872207</c:v>
                </c:pt>
                <c:pt idx="29">
                  <c:v>25.40180321442572</c:v>
                </c:pt>
                <c:pt idx="30">
                  <c:v>25.48020384163073</c:v>
                </c:pt>
                <c:pt idx="31">
                  <c:v>25.55860446883575</c:v>
                </c:pt>
                <c:pt idx="32">
                  <c:v>30.96824774598197</c:v>
                </c:pt>
                <c:pt idx="33">
                  <c:v>31.00744805958448</c:v>
                </c:pt>
                <c:pt idx="34">
                  <c:v>35.75068600548804</c:v>
                </c:pt>
                <c:pt idx="35">
                  <c:v>36.73069384555076</c:v>
                </c:pt>
                <c:pt idx="36">
                  <c:v>42.49313994511955</c:v>
                </c:pt>
                <c:pt idx="37">
                  <c:v>42.53234025872207</c:v>
                </c:pt>
                <c:pt idx="38">
                  <c:v>48.33398667189338</c:v>
                </c:pt>
                <c:pt idx="39">
                  <c:v>48.45158761270091</c:v>
                </c:pt>
                <c:pt idx="40">
                  <c:v>48.49078792630341</c:v>
                </c:pt>
                <c:pt idx="41">
                  <c:v>48.8827910623285</c:v>
                </c:pt>
                <c:pt idx="42">
                  <c:v>48.96119168953351</c:v>
                </c:pt>
                <c:pt idx="43">
                  <c:v>49.58839670717366</c:v>
                </c:pt>
                <c:pt idx="44">
                  <c:v>54.99803998431987</c:v>
                </c:pt>
                <c:pt idx="45">
                  <c:v>55.23324186593493</c:v>
                </c:pt>
                <c:pt idx="46">
                  <c:v>55.39004312034496</c:v>
                </c:pt>
                <c:pt idx="47">
                  <c:v>55.46844374754998</c:v>
                </c:pt>
                <c:pt idx="48">
                  <c:v>55.62524500196002</c:v>
                </c:pt>
                <c:pt idx="49">
                  <c:v>55.70364562916503</c:v>
                </c:pt>
                <c:pt idx="50">
                  <c:v>55.78204625637005</c:v>
                </c:pt>
                <c:pt idx="51">
                  <c:v>56.01724813798511</c:v>
                </c:pt>
                <c:pt idx="52">
                  <c:v>56.21324970599765</c:v>
                </c:pt>
                <c:pt idx="53">
                  <c:v>56.25245001960015</c:v>
                </c:pt>
                <c:pt idx="54">
                  <c:v>56.29165033320267</c:v>
                </c:pt>
                <c:pt idx="55">
                  <c:v>56.33085064680517</c:v>
                </c:pt>
                <c:pt idx="56">
                  <c:v>56.64445315562524</c:v>
                </c:pt>
                <c:pt idx="57">
                  <c:v>56.64445315562524</c:v>
                </c:pt>
                <c:pt idx="58">
                  <c:v>56.64445315562524</c:v>
                </c:pt>
                <c:pt idx="59">
                  <c:v>56.64445315562524</c:v>
                </c:pt>
                <c:pt idx="60">
                  <c:v>56.64445315562524</c:v>
                </c:pt>
                <c:pt idx="61">
                  <c:v>56.64445315562524</c:v>
                </c:pt>
                <c:pt idx="62">
                  <c:v>56.64445315562524</c:v>
                </c:pt>
                <c:pt idx="63">
                  <c:v>56.64445315562524</c:v>
                </c:pt>
                <c:pt idx="64">
                  <c:v>56.64445315562524</c:v>
                </c:pt>
                <c:pt idx="65">
                  <c:v>56.64445315562524</c:v>
                </c:pt>
                <c:pt idx="66">
                  <c:v>56.80125441003528</c:v>
                </c:pt>
                <c:pt idx="67">
                  <c:v>56.8796550372403</c:v>
                </c:pt>
                <c:pt idx="68">
                  <c:v>56.8796550372403</c:v>
                </c:pt>
                <c:pt idx="69">
                  <c:v>56.8796550372403</c:v>
                </c:pt>
                <c:pt idx="70">
                  <c:v>56.8796550372403</c:v>
                </c:pt>
                <c:pt idx="71">
                  <c:v>56.9188553508428</c:v>
                </c:pt>
                <c:pt idx="72">
                  <c:v>56.95805566444532</c:v>
                </c:pt>
                <c:pt idx="73">
                  <c:v>56.95805566444532</c:v>
                </c:pt>
                <c:pt idx="74">
                  <c:v>57.03645629165033</c:v>
                </c:pt>
                <c:pt idx="75">
                  <c:v>57.11485691885535</c:v>
                </c:pt>
                <c:pt idx="76">
                  <c:v>57.15405723245786</c:v>
                </c:pt>
                <c:pt idx="77">
                  <c:v>57.19325754606037</c:v>
                </c:pt>
                <c:pt idx="78">
                  <c:v>57.23245785966288</c:v>
                </c:pt>
                <c:pt idx="79">
                  <c:v>57.27165817326539</c:v>
                </c:pt>
                <c:pt idx="80">
                  <c:v>57.31085848686789</c:v>
                </c:pt>
                <c:pt idx="81">
                  <c:v>57.31085848686789</c:v>
                </c:pt>
                <c:pt idx="82">
                  <c:v>57.38925911407291</c:v>
                </c:pt>
                <c:pt idx="83">
                  <c:v>57.38925911407291</c:v>
                </c:pt>
                <c:pt idx="84">
                  <c:v>57.42845942767542</c:v>
                </c:pt>
                <c:pt idx="85">
                  <c:v>62.56370050960408</c:v>
                </c:pt>
                <c:pt idx="86">
                  <c:v>62.6421011368091</c:v>
                </c:pt>
                <c:pt idx="87">
                  <c:v>62.6421011368091</c:v>
                </c:pt>
                <c:pt idx="88">
                  <c:v>62.6421011368091</c:v>
                </c:pt>
                <c:pt idx="89">
                  <c:v>62.72050176401411</c:v>
                </c:pt>
                <c:pt idx="90">
                  <c:v>62.72050176401411</c:v>
                </c:pt>
                <c:pt idx="91">
                  <c:v>62.75970207761662</c:v>
                </c:pt>
                <c:pt idx="92">
                  <c:v>62.79890239121912</c:v>
                </c:pt>
                <c:pt idx="93">
                  <c:v>62.87730301842415</c:v>
                </c:pt>
                <c:pt idx="94">
                  <c:v>62.91650333202666</c:v>
                </c:pt>
                <c:pt idx="95">
                  <c:v>62.95570364562916</c:v>
                </c:pt>
                <c:pt idx="96">
                  <c:v>63.03410427283418</c:v>
                </c:pt>
                <c:pt idx="97">
                  <c:v>63.07330458643669</c:v>
                </c:pt>
                <c:pt idx="98">
                  <c:v>63.1125049000392</c:v>
                </c:pt>
                <c:pt idx="99">
                  <c:v>63.19090552724422</c:v>
                </c:pt>
                <c:pt idx="100">
                  <c:v>63.42610740885927</c:v>
                </c:pt>
                <c:pt idx="101">
                  <c:v>63.46530772246178</c:v>
                </c:pt>
                <c:pt idx="102">
                  <c:v>63.46530772246178</c:v>
                </c:pt>
                <c:pt idx="103">
                  <c:v>63.50450803606429</c:v>
                </c:pt>
                <c:pt idx="104">
                  <c:v>68.9141513132105</c:v>
                </c:pt>
                <c:pt idx="105">
                  <c:v>69.89415915327322</c:v>
                </c:pt>
                <c:pt idx="106">
                  <c:v>69.93335946687572</c:v>
                </c:pt>
                <c:pt idx="107">
                  <c:v>75.34300274402196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'sdh-70%'!$B$1</c:f>
              <c:strCache>
                <c:ptCount val="1"/>
                <c:pt idx="0">
                  <c:v>Random</c:v>
                </c:pt>
              </c:strCache>
            </c:strRef>
          </c:tx>
          <c:spPr>
            <a:ln w="19050" cmpd="sng">
              <a:solidFill>
                <a:srgbClr val="000000"/>
              </a:solidFill>
            </a:ln>
          </c:spPr>
          <c:marker>
            <c:symbol val="none"/>
          </c:marker>
          <c:xVal>
            <c:numRef>
              <c:f>'sdh-70%'!$A$2:$A$109</c:f>
              <c:numCache>
                <c:formatCode>General</c:formatCode>
                <c:ptCount val="10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</c:numCache>
            </c:numRef>
          </c:xVal>
          <c:yVal>
            <c:numRef>
              <c:f>'sdh-70%'!$B$2:$B$109</c:f>
              <c:numCache>
                <c:formatCode>General</c:formatCode>
                <c:ptCount val="108"/>
                <c:pt idx="0">
                  <c:v>0.0</c:v>
                </c:pt>
                <c:pt idx="1">
                  <c:v>0.0</c:v>
                </c:pt>
                <c:pt idx="2">
                  <c:v>5.527244217953744</c:v>
                </c:pt>
                <c:pt idx="3">
                  <c:v>6.115248921991375</c:v>
                </c:pt>
                <c:pt idx="4">
                  <c:v>11.52489219913759</c:v>
                </c:pt>
                <c:pt idx="5">
                  <c:v>16.38573108584869</c:v>
                </c:pt>
                <c:pt idx="6">
                  <c:v>21.7953743629949</c:v>
                </c:pt>
                <c:pt idx="7">
                  <c:v>27.20501764014112</c:v>
                </c:pt>
                <c:pt idx="8">
                  <c:v>32.61466091728734</c:v>
                </c:pt>
                <c:pt idx="9">
                  <c:v>38.02430419443355</c:v>
                </c:pt>
                <c:pt idx="10">
                  <c:v>39.0827126617013</c:v>
                </c:pt>
                <c:pt idx="11">
                  <c:v>44.4923559388475</c:v>
                </c:pt>
                <c:pt idx="12">
                  <c:v>45.62916503332027</c:v>
                </c:pt>
                <c:pt idx="13">
                  <c:v>50.37240297922384</c:v>
                </c:pt>
                <c:pt idx="14">
                  <c:v>55.1156409251274</c:v>
                </c:pt>
                <c:pt idx="15">
                  <c:v>60.52528420227362</c:v>
                </c:pt>
                <c:pt idx="16">
                  <c:v>61.11328890631125</c:v>
                </c:pt>
                <c:pt idx="17">
                  <c:v>61.7796942375539</c:v>
                </c:pt>
                <c:pt idx="18">
                  <c:v>66.52293218345747</c:v>
                </c:pt>
                <c:pt idx="19">
                  <c:v>71.26617012936103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'sdh-70%'!$V$1</c:f>
              <c:strCache>
                <c:ptCount val="1"/>
                <c:pt idx="0">
                  <c:v>MaxRemaining</c:v>
                </c:pt>
              </c:strCache>
            </c:strRef>
          </c:tx>
          <c:spPr>
            <a:ln w="12700" cmpd="sng">
              <a:solidFill>
                <a:sysClr val="windowText" lastClr="000000"/>
              </a:solidFill>
              <a:prstDash val="dot"/>
            </a:ln>
          </c:spPr>
          <c:marker>
            <c:symbol val="none"/>
          </c:marker>
          <c:xVal>
            <c:numRef>
              <c:f>'sdh-70%'!$U$2:$U$109</c:f>
              <c:numCache>
                <c:formatCode>General</c:formatCode>
                <c:ptCount val="10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</c:numCache>
            </c:numRef>
          </c:xVal>
          <c:yVal>
            <c:numRef>
              <c:f>'sdh-70%'!$V$2:$V$109</c:f>
              <c:numCache>
                <c:formatCode>General</c:formatCode>
                <c:ptCount val="108"/>
                <c:pt idx="0">
                  <c:v>0.0</c:v>
                </c:pt>
                <c:pt idx="1">
                  <c:v>0.0</c:v>
                </c:pt>
                <c:pt idx="2">
                  <c:v>5.527244217953744</c:v>
                </c:pt>
                <c:pt idx="3">
                  <c:v>5.527244217953744</c:v>
                </c:pt>
                <c:pt idx="4">
                  <c:v>6.507252058016464</c:v>
                </c:pt>
                <c:pt idx="5">
                  <c:v>6.585652685221481</c:v>
                </c:pt>
                <c:pt idx="6">
                  <c:v>6.62485299882399</c:v>
                </c:pt>
                <c:pt idx="7">
                  <c:v>7.095256762054096</c:v>
                </c:pt>
                <c:pt idx="8">
                  <c:v>7.134457075656606</c:v>
                </c:pt>
                <c:pt idx="9">
                  <c:v>7.173657389259114</c:v>
                </c:pt>
                <c:pt idx="10">
                  <c:v>7.252058016464131</c:v>
                </c:pt>
                <c:pt idx="11">
                  <c:v>7.29125833006664</c:v>
                </c:pt>
                <c:pt idx="12">
                  <c:v>7.369658957271658</c:v>
                </c:pt>
                <c:pt idx="13">
                  <c:v>7.408859270874167</c:v>
                </c:pt>
                <c:pt idx="14">
                  <c:v>7.487259898079184</c:v>
                </c:pt>
                <c:pt idx="15">
                  <c:v>7.526460211681694</c:v>
                </c:pt>
                <c:pt idx="16">
                  <c:v>8.663269306154448</c:v>
                </c:pt>
                <c:pt idx="17">
                  <c:v>8.820070560564485</c:v>
                </c:pt>
                <c:pt idx="18">
                  <c:v>8.898471187769502</c:v>
                </c:pt>
                <c:pt idx="19">
                  <c:v>9.564876519012152</c:v>
                </c:pt>
                <c:pt idx="20">
                  <c:v>9.643277146217169</c:v>
                </c:pt>
                <c:pt idx="21">
                  <c:v>9.721677773422188</c:v>
                </c:pt>
                <c:pt idx="22">
                  <c:v>10.03528028224226</c:v>
                </c:pt>
                <c:pt idx="23">
                  <c:v>10.74088592708742</c:v>
                </c:pt>
                <c:pt idx="24">
                  <c:v>10.78008624068993</c:v>
                </c:pt>
                <c:pt idx="25">
                  <c:v>10.89768718149745</c:v>
                </c:pt>
                <c:pt idx="26">
                  <c:v>11.01528812230498</c:v>
                </c:pt>
                <c:pt idx="27">
                  <c:v>11.1328890631125</c:v>
                </c:pt>
                <c:pt idx="28">
                  <c:v>11.17208937671501</c:v>
                </c:pt>
                <c:pt idx="29">
                  <c:v>11.21128969031752</c:v>
                </c:pt>
                <c:pt idx="30">
                  <c:v>16.62093296746374</c:v>
                </c:pt>
                <c:pt idx="31">
                  <c:v>21.40337122696982</c:v>
                </c:pt>
                <c:pt idx="32">
                  <c:v>26.96981575852607</c:v>
                </c:pt>
                <c:pt idx="33">
                  <c:v>33.47706781654253</c:v>
                </c:pt>
                <c:pt idx="34">
                  <c:v>38.88671109368875</c:v>
                </c:pt>
                <c:pt idx="35">
                  <c:v>39.51391611132889</c:v>
                </c:pt>
                <c:pt idx="36">
                  <c:v>44.9235593884751</c:v>
                </c:pt>
                <c:pt idx="37">
                  <c:v>44.06115248921991</c:v>
                </c:pt>
                <c:pt idx="38">
                  <c:v>44.10035280282242</c:v>
                </c:pt>
                <c:pt idx="39">
                  <c:v>44.10035280282242</c:v>
                </c:pt>
                <c:pt idx="40">
                  <c:v>44.13955311642493</c:v>
                </c:pt>
                <c:pt idx="41">
                  <c:v>44.21795374362994</c:v>
                </c:pt>
                <c:pt idx="42">
                  <c:v>44.25715405723246</c:v>
                </c:pt>
                <c:pt idx="43">
                  <c:v>44.33555468443748</c:v>
                </c:pt>
                <c:pt idx="44">
                  <c:v>44.4139553116425</c:v>
                </c:pt>
                <c:pt idx="45">
                  <c:v>49.82359858878871</c:v>
                </c:pt>
                <c:pt idx="46">
                  <c:v>49.90199921599373</c:v>
                </c:pt>
                <c:pt idx="47">
                  <c:v>49.98039984319874</c:v>
                </c:pt>
                <c:pt idx="48">
                  <c:v>50.01960015680125</c:v>
                </c:pt>
                <c:pt idx="49">
                  <c:v>50.49000392003136</c:v>
                </c:pt>
                <c:pt idx="50">
                  <c:v>50.52920423363387</c:v>
                </c:pt>
                <c:pt idx="51">
                  <c:v>50.56840454723638</c:v>
                </c:pt>
                <c:pt idx="52">
                  <c:v>55.31164249313994</c:v>
                </c:pt>
                <c:pt idx="53">
                  <c:v>56.29165033320267</c:v>
                </c:pt>
                <c:pt idx="54">
                  <c:v>58.13406507252058</c:v>
                </c:pt>
                <c:pt idx="55">
                  <c:v>58.1732653861231</c:v>
                </c:pt>
                <c:pt idx="56">
                  <c:v>58.2124656997256</c:v>
                </c:pt>
                <c:pt idx="57">
                  <c:v>58.2516660133281</c:v>
                </c:pt>
                <c:pt idx="58">
                  <c:v>58.29086632693062</c:v>
                </c:pt>
                <c:pt idx="59">
                  <c:v>58.60446883575069</c:v>
                </c:pt>
                <c:pt idx="60">
                  <c:v>58.64366914935319</c:v>
                </c:pt>
                <c:pt idx="61">
                  <c:v>64.05331242649942</c:v>
                </c:pt>
                <c:pt idx="62">
                  <c:v>64.09251274010192</c:v>
                </c:pt>
                <c:pt idx="63">
                  <c:v>64.17091336730694</c:v>
                </c:pt>
                <c:pt idx="64">
                  <c:v>64.32771462171697</c:v>
                </c:pt>
                <c:pt idx="65">
                  <c:v>64.36691493531948</c:v>
                </c:pt>
                <c:pt idx="66">
                  <c:v>64.4453155625245</c:v>
                </c:pt>
                <c:pt idx="67">
                  <c:v>64.52371618972951</c:v>
                </c:pt>
                <c:pt idx="68">
                  <c:v>64.56291650333203</c:v>
                </c:pt>
                <c:pt idx="69">
                  <c:v>64.60211681693454</c:v>
                </c:pt>
                <c:pt idx="70">
                  <c:v>66.01332810662485</c:v>
                </c:pt>
                <c:pt idx="71">
                  <c:v>70.40376323010583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8488936"/>
        <c:axId val="-2098512424"/>
      </c:scatterChart>
      <c:valAx>
        <c:axId val="-2098488936"/>
        <c:scaling>
          <c:orientation val="minMax"/>
          <c:max val="12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1100">
                    <a:latin typeface="Verdana"/>
                    <a:cs typeface="Verdana"/>
                  </a:defRPr>
                </a:pPr>
                <a:r>
                  <a:rPr lang="en-US" dirty="0" smtClean="0"/>
                  <a:t># Examples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468308453630796"/>
              <c:y val="0.88055592009332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098512424"/>
        <c:crosses val="autoZero"/>
        <c:crossBetween val="midCat"/>
      </c:valAx>
      <c:valAx>
        <c:axId val="-2098512424"/>
        <c:scaling>
          <c:orientation val="minMax"/>
          <c:max val="80.0"/>
          <c:min val="0.0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  <a:prstDash val="sys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100">
                    <a:latin typeface="Verdana"/>
                    <a:cs typeface="Verdana"/>
                  </a:defRPr>
                </a:pPr>
                <a:r>
                  <a:rPr lang="en-US" dirty="0" smtClean="0"/>
                  <a:t>% Sensor names fully</a:t>
                </a:r>
                <a:r>
                  <a:rPr lang="en-US" baseline="0" dirty="0" smtClean="0"/>
                  <a:t> qualified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277777777777778"/>
              <c:y val="0.15462926509186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098488936"/>
        <c:crosses val="autoZero"/>
        <c:crossBetween val="midCat"/>
        <c:majorUnit val="20.0"/>
      </c:valAx>
    </c:plotArea>
    <c:legend>
      <c:legendPos val="r"/>
      <c:layout>
        <c:manualLayout>
          <c:xMode val="edge"/>
          <c:yMode val="edge"/>
          <c:x val="0.148712270341207"/>
          <c:y val="0.0328047535724701"/>
          <c:w val="0.75406550743657"/>
          <c:h val="0.0964275298920968"/>
        </c:manualLayout>
      </c:layout>
      <c:overlay val="0"/>
      <c:txPr>
        <a:bodyPr/>
        <a:lstStyle/>
        <a:p>
          <a:pPr>
            <a:defRPr sz="800">
              <a:latin typeface="Verdana"/>
              <a:cs typeface="Verdana"/>
            </a:defRPr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4E95-C12B-524C-8AD4-7BB5BEB4B453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0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4E95-C12B-524C-8AD4-7BB5BEB4B453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6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4E95-C12B-524C-8AD4-7BB5BEB4B453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3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4E95-C12B-524C-8AD4-7BB5BEB4B453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4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4E95-C12B-524C-8AD4-7BB5BEB4B453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4E95-C12B-524C-8AD4-7BB5BEB4B453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4E95-C12B-524C-8AD4-7BB5BEB4B453}" type="datetimeFigureOut">
              <a:rPr lang="en-US" smtClean="0"/>
              <a:t>4/3/14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9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4E95-C12B-524C-8AD4-7BB5BEB4B453}" type="datetimeFigureOut">
              <a:rPr lang="en-US" smtClean="0"/>
              <a:t>4/3/14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3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4E95-C12B-524C-8AD4-7BB5BEB4B453}" type="datetimeFigureOut">
              <a:rPr lang="en-US" smtClean="0"/>
              <a:t>4/3/14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8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4E95-C12B-524C-8AD4-7BB5BEB4B453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4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4E95-C12B-524C-8AD4-7BB5BEB4B453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4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B4E95-C12B-524C-8AD4-7BB5BEB4B453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5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828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18288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18288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18288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18288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1778930"/>
              </p:ext>
            </p:extLst>
          </p:nvPr>
        </p:nvGraphicFramePr>
        <p:xfrm>
          <a:off x="0" y="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6451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Bhattacharya</dc:creator>
  <cp:lastModifiedBy>Arka Bhattacharya</cp:lastModifiedBy>
  <cp:revision>6</cp:revision>
  <dcterms:created xsi:type="dcterms:W3CDTF">2014-04-03T07:06:08Z</dcterms:created>
  <dcterms:modified xsi:type="dcterms:W3CDTF">2014-04-03T07:19:17Z</dcterms:modified>
</cp:coreProperties>
</file>