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657600" cy="2743200"/>
  <p:notesSz cx="6858000" cy="9144000"/>
  <p:defaultTextStyle>
    <a:defPPr>
      <a:defRPr lang="en-US"/>
    </a:defPPr>
    <a:lvl1pPr marL="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78" d="100"/>
          <a:sy n="278" d="100"/>
        </p:scale>
        <p:origin x="-1568" y="-104"/>
      </p:cViewPr>
      <p:guideLst>
        <p:guide orient="horz" pos="864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AAB:Research:BSE_all:Sensys:figs:building-tag-CDF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61391896325459"/>
          <c:y val="0.166666666666667"/>
          <c:w val="0.67556239063867"/>
          <c:h val="0.641913823272091"/>
        </c:manualLayout>
      </c:layout>
      <c:scatterChart>
        <c:scatterStyle val="lineMarker"/>
        <c:varyColors val="0"/>
        <c:ser>
          <c:idx val="0"/>
          <c:order val="0"/>
          <c:tx>
            <c:v>% Points</c:v>
          </c:tx>
          <c:spPr>
            <a:ln w="47625">
              <a:noFill/>
            </a:ln>
          </c:spPr>
          <c:marker>
            <c:symbol val="x"/>
            <c:size val="4"/>
            <c:spPr>
              <a:ln>
                <a:solidFill>
                  <a:schemeClr val="tx1"/>
                </a:solidFill>
              </a:ln>
            </c:spPr>
          </c:marker>
          <c:xVal>
            <c:numRef>
              <c:f>'campus wide'!$A$2:$A$51</c:f>
              <c:numCache>
                <c:formatCode>General</c:formatCode>
                <c:ptCount val="50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10.0</c:v>
                </c:pt>
                <c:pt idx="7">
                  <c:v>11.0</c:v>
                </c:pt>
                <c:pt idx="8">
                  <c:v>13.0</c:v>
                </c:pt>
                <c:pt idx="9">
                  <c:v>14.0</c:v>
                </c:pt>
                <c:pt idx="10">
                  <c:v>15.0</c:v>
                </c:pt>
                <c:pt idx="11">
                  <c:v>17.0</c:v>
                </c:pt>
                <c:pt idx="12">
                  <c:v>18.0</c:v>
                </c:pt>
                <c:pt idx="13">
                  <c:v>19.0</c:v>
                </c:pt>
                <c:pt idx="14">
                  <c:v>22.0</c:v>
                </c:pt>
                <c:pt idx="15">
                  <c:v>23.0</c:v>
                </c:pt>
                <c:pt idx="16">
                  <c:v>24.0</c:v>
                </c:pt>
                <c:pt idx="17">
                  <c:v>25.0</c:v>
                </c:pt>
                <c:pt idx="18">
                  <c:v>26.0</c:v>
                </c:pt>
                <c:pt idx="19">
                  <c:v>27.0</c:v>
                </c:pt>
                <c:pt idx="20">
                  <c:v>29.0</c:v>
                </c:pt>
                <c:pt idx="21">
                  <c:v>31.0</c:v>
                </c:pt>
                <c:pt idx="22">
                  <c:v>36.0</c:v>
                </c:pt>
                <c:pt idx="23">
                  <c:v>37.0</c:v>
                </c:pt>
                <c:pt idx="24">
                  <c:v>40.0</c:v>
                </c:pt>
                <c:pt idx="25">
                  <c:v>41.0</c:v>
                </c:pt>
                <c:pt idx="26">
                  <c:v>44.0</c:v>
                </c:pt>
                <c:pt idx="27">
                  <c:v>46.0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56.0</c:v>
                </c:pt>
                <c:pt idx="33">
                  <c:v>58.0</c:v>
                </c:pt>
                <c:pt idx="34">
                  <c:v>59.0</c:v>
                </c:pt>
                <c:pt idx="35">
                  <c:v>62.0</c:v>
                </c:pt>
                <c:pt idx="36">
                  <c:v>66.0</c:v>
                </c:pt>
                <c:pt idx="37">
                  <c:v>70.0</c:v>
                </c:pt>
                <c:pt idx="38">
                  <c:v>71.0</c:v>
                </c:pt>
                <c:pt idx="39">
                  <c:v>72.0</c:v>
                </c:pt>
                <c:pt idx="40">
                  <c:v>74.0</c:v>
                </c:pt>
                <c:pt idx="41">
                  <c:v>75.0</c:v>
                </c:pt>
                <c:pt idx="42">
                  <c:v>77.0</c:v>
                </c:pt>
                <c:pt idx="43">
                  <c:v>79.0</c:v>
                </c:pt>
                <c:pt idx="44">
                  <c:v>85.0</c:v>
                </c:pt>
                <c:pt idx="45">
                  <c:v>86.0</c:v>
                </c:pt>
                <c:pt idx="46">
                  <c:v>89.0</c:v>
                </c:pt>
                <c:pt idx="47">
                  <c:v>91.0</c:v>
                </c:pt>
                <c:pt idx="48">
                  <c:v>97.0</c:v>
                </c:pt>
                <c:pt idx="49">
                  <c:v>102.0</c:v>
                </c:pt>
              </c:numCache>
            </c:numRef>
          </c:xVal>
          <c:yVal>
            <c:numRef>
              <c:f>'campus wide'!$D$2:$D$51</c:f>
              <c:numCache>
                <c:formatCode>General</c:formatCode>
                <c:ptCount val="50"/>
                <c:pt idx="0">
                  <c:v>34.256984257</c:v>
                </c:pt>
                <c:pt idx="1">
                  <c:v>34.256984257</c:v>
                </c:pt>
                <c:pt idx="2">
                  <c:v>12.8082628083</c:v>
                </c:pt>
                <c:pt idx="3">
                  <c:v>12.5807625808</c:v>
                </c:pt>
                <c:pt idx="4">
                  <c:v>3.0576030576</c:v>
                </c:pt>
                <c:pt idx="5">
                  <c:v>4.2224042224</c:v>
                </c:pt>
                <c:pt idx="6">
                  <c:v>0.828100828101</c:v>
                </c:pt>
                <c:pt idx="7">
                  <c:v>0.828100828101</c:v>
                </c:pt>
                <c:pt idx="8">
                  <c:v>13.1904631905</c:v>
                </c:pt>
                <c:pt idx="9">
                  <c:v>13.1904631905</c:v>
                </c:pt>
                <c:pt idx="10">
                  <c:v>0.2275002275</c:v>
                </c:pt>
                <c:pt idx="11">
                  <c:v>3.02575302575</c:v>
                </c:pt>
                <c:pt idx="12">
                  <c:v>3.02575302575</c:v>
                </c:pt>
                <c:pt idx="13">
                  <c:v>5.61015561016</c:v>
                </c:pt>
                <c:pt idx="14">
                  <c:v>6.39730639731</c:v>
                </c:pt>
                <c:pt idx="15">
                  <c:v>6.47920647921</c:v>
                </c:pt>
                <c:pt idx="16">
                  <c:v>3.37155337155</c:v>
                </c:pt>
                <c:pt idx="17">
                  <c:v>7.10255710256</c:v>
                </c:pt>
                <c:pt idx="18">
                  <c:v>2.19765219765</c:v>
                </c:pt>
                <c:pt idx="19">
                  <c:v>2.19765219765</c:v>
                </c:pt>
                <c:pt idx="20">
                  <c:v>2.5207025207</c:v>
                </c:pt>
                <c:pt idx="21">
                  <c:v>1.7017017017</c:v>
                </c:pt>
                <c:pt idx="22">
                  <c:v>1.0556010556</c:v>
                </c:pt>
                <c:pt idx="23">
                  <c:v>0.655200655201</c:v>
                </c:pt>
                <c:pt idx="24">
                  <c:v>1.5015015015</c:v>
                </c:pt>
                <c:pt idx="25">
                  <c:v>0.0637000637001</c:v>
                </c:pt>
                <c:pt idx="26">
                  <c:v>0.841750841751</c:v>
                </c:pt>
                <c:pt idx="27">
                  <c:v>1.4196014196</c:v>
                </c:pt>
                <c:pt idx="28">
                  <c:v>0.714350714351</c:v>
                </c:pt>
                <c:pt idx="29">
                  <c:v>0.2002002002</c:v>
                </c:pt>
                <c:pt idx="30">
                  <c:v>0.25025025025</c:v>
                </c:pt>
                <c:pt idx="31">
                  <c:v>0.25025025025</c:v>
                </c:pt>
                <c:pt idx="32">
                  <c:v>1.3832013832</c:v>
                </c:pt>
                <c:pt idx="33">
                  <c:v>1.3923013923</c:v>
                </c:pt>
                <c:pt idx="34">
                  <c:v>0.29575029575</c:v>
                </c:pt>
                <c:pt idx="35">
                  <c:v>2.17945217945</c:v>
                </c:pt>
                <c:pt idx="36">
                  <c:v>2.40695240695</c:v>
                </c:pt>
                <c:pt idx="37">
                  <c:v>4.13595413595</c:v>
                </c:pt>
                <c:pt idx="38">
                  <c:v>0.732550732551</c:v>
                </c:pt>
                <c:pt idx="39">
                  <c:v>0.24115024115</c:v>
                </c:pt>
                <c:pt idx="40">
                  <c:v>0.732550732551</c:v>
                </c:pt>
                <c:pt idx="41">
                  <c:v>1.2649012649</c:v>
                </c:pt>
                <c:pt idx="42">
                  <c:v>0.500500500501</c:v>
                </c:pt>
                <c:pt idx="43">
                  <c:v>1.23305123305</c:v>
                </c:pt>
                <c:pt idx="44">
                  <c:v>1.01465101465</c:v>
                </c:pt>
                <c:pt idx="45">
                  <c:v>0.0910000910001</c:v>
                </c:pt>
                <c:pt idx="46">
                  <c:v>0.38675038675</c:v>
                </c:pt>
                <c:pt idx="47">
                  <c:v>0.1001001001</c:v>
                </c:pt>
                <c:pt idx="48">
                  <c:v>0.01365001365</c:v>
                </c:pt>
                <c:pt idx="49">
                  <c:v>0.15015015015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2163624"/>
        <c:axId val="-2090689400"/>
      </c:scatterChart>
      <c:scatterChart>
        <c:scatterStyle val="lineMarker"/>
        <c:varyColors val="0"/>
        <c:ser>
          <c:idx val="1"/>
          <c:order val="1"/>
          <c:tx>
            <c:v>% Buildings</c:v>
          </c:tx>
          <c:spPr>
            <a:ln w="47625">
              <a:noFill/>
            </a:ln>
          </c:spPr>
          <c:marker>
            <c:symbol val="circle"/>
            <c:size val="3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'campus wide'!$A$2:$A$51</c:f>
              <c:numCache>
                <c:formatCode>General</c:formatCode>
                <c:ptCount val="50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10.0</c:v>
                </c:pt>
                <c:pt idx="7">
                  <c:v>11.0</c:v>
                </c:pt>
                <c:pt idx="8">
                  <c:v>13.0</c:v>
                </c:pt>
                <c:pt idx="9">
                  <c:v>14.0</c:v>
                </c:pt>
                <c:pt idx="10">
                  <c:v>15.0</c:v>
                </c:pt>
                <c:pt idx="11">
                  <c:v>17.0</c:v>
                </c:pt>
                <c:pt idx="12">
                  <c:v>18.0</c:v>
                </c:pt>
                <c:pt idx="13">
                  <c:v>19.0</c:v>
                </c:pt>
                <c:pt idx="14">
                  <c:v>22.0</c:v>
                </c:pt>
                <c:pt idx="15">
                  <c:v>23.0</c:v>
                </c:pt>
                <c:pt idx="16">
                  <c:v>24.0</c:v>
                </c:pt>
                <c:pt idx="17">
                  <c:v>25.0</c:v>
                </c:pt>
                <c:pt idx="18">
                  <c:v>26.0</c:v>
                </c:pt>
                <c:pt idx="19">
                  <c:v>27.0</c:v>
                </c:pt>
                <c:pt idx="20">
                  <c:v>29.0</c:v>
                </c:pt>
                <c:pt idx="21">
                  <c:v>31.0</c:v>
                </c:pt>
                <c:pt idx="22">
                  <c:v>36.0</c:v>
                </c:pt>
                <c:pt idx="23">
                  <c:v>37.0</c:v>
                </c:pt>
                <c:pt idx="24">
                  <c:v>40.0</c:v>
                </c:pt>
                <c:pt idx="25">
                  <c:v>41.0</c:v>
                </c:pt>
                <c:pt idx="26">
                  <c:v>44.0</c:v>
                </c:pt>
                <c:pt idx="27">
                  <c:v>46.0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56.0</c:v>
                </c:pt>
                <c:pt idx="33">
                  <c:v>58.0</c:v>
                </c:pt>
                <c:pt idx="34">
                  <c:v>59.0</c:v>
                </c:pt>
                <c:pt idx="35">
                  <c:v>62.0</c:v>
                </c:pt>
                <c:pt idx="36">
                  <c:v>66.0</c:v>
                </c:pt>
                <c:pt idx="37">
                  <c:v>70.0</c:v>
                </c:pt>
                <c:pt idx="38">
                  <c:v>71.0</c:v>
                </c:pt>
                <c:pt idx="39">
                  <c:v>72.0</c:v>
                </c:pt>
                <c:pt idx="40">
                  <c:v>74.0</c:v>
                </c:pt>
                <c:pt idx="41">
                  <c:v>75.0</c:v>
                </c:pt>
                <c:pt idx="42">
                  <c:v>77.0</c:v>
                </c:pt>
                <c:pt idx="43">
                  <c:v>79.0</c:v>
                </c:pt>
                <c:pt idx="44">
                  <c:v>85.0</c:v>
                </c:pt>
                <c:pt idx="45">
                  <c:v>86.0</c:v>
                </c:pt>
                <c:pt idx="46">
                  <c:v>89.0</c:v>
                </c:pt>
                <c:pt idx="47">
                  <c:v>91.0</c:v>
                </c:pt>
                <c:pt idx="48">
                  <c:v>97.0</c:v>
                </c:pt>
                <c:pt idx="49">
                  <c:v>102.0</c:v>
                </c:pt>
              </c:numCache>
            </c:numRef>
          </c:xVal>
          <c:yVal>
            <c:numRef>
              <c:f>'campus wide'!$E$2:$E$51</c:f>
              <c:numCache>
                <c:formatCode>General</c:formatCode>
                <c:ptCount val="50"/>
                <c:pt idx="0">
                  <c:v>86.4406779661</c:v>
                </c:pt>
                <c:pt idx="1">
                  <c:v>86.4406779661</c:v>
                </c:pt>
                <c:pt idx="2">
                  <c:v>61.0169491525</c:v>
                </c:pt>
                <c:pt idx="3">
                  <c:v>59.3220338983</c:v>
                </c:pt>
                <c:pt idx="4">
                  <c:v>55.9322033898</c:v>
                </c:pt>
                <c:pt idx="5">
                  <c:v>66.1016949153</c:v>
                </c:pt>
                <c:pt idx="6">
                  <c:v>22.0338983051</c:v>
                </c:pt>
                <c:pt idx="7">
                  <c:v>22.0338983051</c:v>
                </c:pt>
                <c:pt idx="8">
                  <c:v>83.0508474576</c:v>
                </c:pt>
                <c:pt idx="9">
                  <c:v>83.0508474576</c:v>
                </c:pt>
                <c:pt idx="10">
                  <c:v>3.38983050847</c:v>
                </c:pt>
                <c:pt idx="11">
                  <c:v>64.406779661</c:v>
                </c:pt>
                <c:pt idx="12">
                  <c:v>64.406779661</c:v>
                </c:pt>
                <c:pt idx="13">
                  <c:v>88.1355932203</c:v>
                </c:pt>
                <c:pt idx="14">
                  <c:v>79.6610169492</c:v>
                </c:pt>
                <c:pt idx="15">
                  <c:v>81.3559322034</c:v>
                </c:pt>
                <c:pt idx="16">
                  <c:v>79.6610169492</c:v>
                </c:pt>
                <c:pt idx="17">
                  <c:v>88.1355932203</c:v>
                </c:pt>
                <c:pt idx="18">
                  <c:v>61.0169491525</c:v>
                </c:pt>
                <c:pt idx="19">
                  <c:v>61.0169491525</c:v>
                </c:pt>
                <c:pt idx="20">
                  <c:v>55.9322033898</c:v>
                </c:pt>
                <c:pt idx="21">
                  <c:v>47.4576271186</c:v>
                </c:pt>
                <c:pt idx="22">
                  <c:v>50.8474576271</c:v>
                </c:pt>
                <c:pt idx="23">
                  <c:v>45.7627118644</c:v>
                </c:pt>
                <c:pt idx="24">
                  <c:v>77.9661016949</c:v>
                </c:pt>
                <c:pt idx="25">
                  <c:v>5.08474576271</c:v>
                </c:pt>
                <c:pt idx="26">
                  <c:v>69.4915254237</c:v>
                </c:pt>
                <c:pt idx="27">
                  <c:v>79.6610169492</c:v>
                </c:pt>
                <c:pt idx="28">
                  <c:v>44.0677966102</c:v>
                </c:pt>
                <c:pt idx="29">
                  <c:v>13.5593220339</c:v>
                </c:pt>
                <c:pt idx="30">
                  <c:v>10.1694915254</c:v>
                </c:pt>
                <c:pt idx="31">
                  <c:v>15.2542372881</c:v>
                </c:pt>
                <c:pt idx="32">
                  <c:v>88.1355932203</c:v>
                </c:pt>
                <c:pt idx="33">
                  <c:v>88.1355932203</c:v>
                </c:pt>
                <c:pt idx="34">
                  <c:v>64.406779661</c:v>
                </c:pt>
                <c:pt idx="35">
                  <c:v>83.0508474576</c:v>
                </c:pt>
                <c:pt idx="36">
                  <c:v>10.1694915254</c:v>
                </c:pt>
                <c:pt idx="37">
                  <c:v>27.1186440678</c:v>
                </c:pt>
                <c:pt idx="38">
                  <c:v>50.8474576271</c:v>
                </c:pt>
                <c:pt idx="39">
                  <c:v>37.2881355932</c:v>
                </c:pt>
                <c:pt idx="40">
                  <c:v>64.406779661</c:v>
                </c:pt>
                <c:pt idx="41">
                  <c:v>86.4406779661</c:v>
                </c:pt>
                <c:pt idx="42">
                  <c:v>20.3389830508</c:v>
                </c:pt>
                <c:pt idx="43">
                  <c:v>10.1694915254</c:v>
                </c:pt>
                <c:pt idx="44">
                  <c:v>28.813559322</c:v>
                </c:pt>
                <c:pt idx="45">
                  <c:v>11.8644067797</c:v>
                </c:pt>
                <c:pt idx="46">
                  <c:v>79.6610169492</c:v>
                </c:pt>
                <c:pt idx="47">
                  <c:v>10.1694915254</c:v>
                </c:pt>
                <c:pt idx="48">
                  <c:v>3.38983050847</c:v>
                </c:pt>
                <c:pt idx="49">
                  <c:v>52.5423728814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2913352"/>
        <c:axId val="-2082852888"/>
      </c:scatterChart>
      <c:valAx>
        <c:axId val="-2102163624"/>
        <c:scaling>
          <c:orientation val="minMax"/>
          <c:max val="100.0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latin typeface="Times New Roman"/>
                    <a:cs typeface="Times New Roman"/>
                  </a:defRPr>
                </a:pPr>
                <a:r>
                  <a:rPr lang="en-US" dirty="0" smtClean="0"/>
                  <a:t>Known Tags</a:t>
                </a:r>
                <a:r>
                  <a:rPr lang="en-US" baseline="0" dirty="0" smtClean="0"/>
                  <a:t> (ordered by Frequency)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90689400"/>
        <c:crosses val="autoZero"/>
        <c:crossBetween val="midCat"/>
      </c:valAx>
      <c:valAx>
        <c:axId val="-2090689400"/>
        <c:scaling>
          <c:orientation val="minMax"/>
          <c:max val="100.0"/>
        </c:scaling>
        <c:delete val="0"/>
        <c:axPos val="l"/>
        <c:majorGridlines>
          <c:spPr>
            <a:ln>
              <a:solidFill>
                <a:srgbClr val="BFBFBF"/>
              </a:solidFill>
              <a:prstDash val="dot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>
                    <a:latin typeface="Times New Roman"/>
                    <a:cs typeface="Times New Roman"/>
                  </a:defRPr>
                </a:pPr>
                <a:r>
                  <a:rPr lang="en-US" dirty="0" smtClean="0"/>
                  <a:t>% Total </a:t>
                </a:r>
                <a:r>
                  <a:rPr lang="en-US" dirty="0" err="1" smtClean="0"/>
                  <a:t>Testbed</a:t>
                </a:r>
                <a:r>
                  <a:rPr lang="en-US" baseline="0" dirty="0" smtClean="0"/>
                  <a:t> points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02163624"/>
        <c:crosses val="autoZero"/>
        <c:crossBetween val="midCat"/>
        <c:majorUnit val="20.0"/>
      </c:valAx>
      <c:valAx>
        <c:axId val="-2082852888"/>
        <c:scaling>
          <c:orientation val="minMax"/>
          <c:max val="100.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>
                    <a:latin typeface="Times New Roman"/>
                    <a:cs typeface="Times New Roman"/>
                  </a:defRPr>
                </a:pPr>
                <a:r>
                  <a:rPr lang="en-US" dirty="0" smtClean="0"/>
                  <a:t>% Total </a:t>
                </a:r>
                <a:r>
                  <a:rPr lang="en-US" dirty="0" err="1" smtClean="0"/>
                  <a:t>Testbed</a:t>
                </a:r>
                <a:r>
                  <a:rPr lang="en-US" baseline="0" dirty="0" smtClean="0"/>
                  <a:t> Buildings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82913352"/>
        <c:crosses val="max"/>
        <c:crossBetween val="midCat"/>
        <c:majorUnit val="20.0"/>
      </c:valAx>
      <c:valAx>
        <c:axId val="-20829133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82852888"/>
        <c:crosses val="autoZero"/>
        <c:crossBetween val="midCat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0869715113735783"/>
          <c:y val="0.0223804316127151"/>
          <c:w val="0.829695155293088"/>
          <c:h val="0.108016914552348"/>
        </c:manualLayout>
      </c:layout>
      <c:overlay val="0"/>
    </c:legend>
    <c:plotVisOnly val="1"/>
    <c:dispBlanksAs val="gap"/>
    <c:showDLblsOverMax val="0"/>
  </c:chart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2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1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1085" y="43815"/>
            <a:ext cx="328930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" y="43815"/>
            <a:ext cx="927100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4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5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4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25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7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1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6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7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5" cy="187642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1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1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8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8288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182880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18288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182880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18288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2752121"/>
              </p:ext>
            </p:extLst>
          </p:nvPr>
        </p:nvGraphicFramePr>
        <p:xfrm>
          <a:off x="0" y="37489"/>
          <a:ext cx="3657600" cy="2705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986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15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Arka Bhattacharya</dc:creator>
  <cp:lastModifiedBy>Arka Bhattacharya</cp:lastModifiedBy>
  <cp:revision>12</cp:revision>
  <dcterms:created xsi:type="dcterms:W3CDTF">2014-04-04T08:34:32Z</dcterms:created>
  <dcterms:modified xsi:type="dcterms:W3CDTF">2014-04-04T10:48:00Z</dcterms:modified>
</cp:coreProperties>
</file>