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7" d="100"/>
          <a:sy n="217" d="100"/>
        </p:scale>
        <p:origin x="-1528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active%20learn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21780675853018"/>
          <c:y val="0.163888524351123"/>
          <c:w val="0.694275481189851"/>
          <c:h val="0.63635899679206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'comparison-gulwani-noconverge'!$B$1</c:f>
              <c:strCache>
                <c:ptCount val="1"/>
                <c:pt idx="0">
                  <c:v>% Using simple tokens</c:v>
                </c:pt>
              </c:strCache>
            </c:strRef>
          </c:tx>
          <c:spPr>
            <a:ln w="19050" cmpd="sng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'comparison-gulwani-noconverge'!$A$2:$A$103</c:f>
              <c:numCache>
                <c:formatCode>General</c:formatCode>
                <c:ptCount val="10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</c:numCache>
            </c:numRef>
          </c:xVal>
          <c:yVal>
            <c:numRef>
              <c:f>'comparison-gulwani-noconverge'!$B$2:$B$103</c:f>
              <c:numCache>
                <c:formatCode>General</c:formatCode>
                <c:ptCount val="102"/>
                <c:pt idx="0">
                  <c:v>0.0</c:v>
                </c:pt>
                <c:pt idx="1">
                  <c:v>0.0</c:v>
                </c:pt>
                <c:pt idx="2">
                  <c:v>12.54728877679697</c:v>
                </c:pt>
                <c:pt idx="3">
                  <c:v>19.48297604035309</c:v>
                </c:pt>
                <c:pt idx="4">
                  <c:v>19.54602774274905</c:v>
                </c:pt>
                <c:pt idx="5">
                  <c:v>19.67213114754098</c:v>
                </c:pt>
                <c:pt idx="6">
                  <c:v>19.86128625472888</c:v>
                </c:pt>
                <c:pt idx="7">
                  <c:v>20.61790668348045</c:v>
                </c:pt>
                <c:pt idx="8">
                  <c:v>20.74401008827238</c:v>
                </c:pt>
                <c:pt idx="9">
                  <c:v>20.87011349306431</c:v>
                </c:pt>
                <c:pt idx="10">
                  <c:v>23.26607818411097</c:v>
                </c:pt>
                <c:pt idx="11">
                  <c:v>23.77049180327869</c:v>
                </c:pt>
                <c:pt idx="12">
                  <c:v>24.02269861286255</c:v>
                </c:pt>
                <c:pt idx="13">
                  <c:v>24.08575031525851</c:v>
                </c:pt>
                <c:pt idx="14">
                  <c:v>24.21185372005044</c:v>
                </c:pt>
                <c:pt idx="15">
                  <c:v>24.33795712484237</c:v>
                </c:pt>
                <c:pt idx="16">
                  <c:v>24.4640605296343</c:v>
                </c:pt>
                <c:pt idx="17">
                  <c:v>24.4640605296343</c:v>
                </c:pt>
                <c:pt idx="18">
                  <c:v>24.59016393442623</c:v>
                </c:pt>
                <c:pt idx="19">
                  <c:v>24.65321563682219</c:v>
                </c:pt>
                <c:pt idx="20">
                  <c:v>25.22068095838588</c:v>
                </c:pt>
                <c:pt idx="21">
                  <c:v>25.28373266078184</c:v>
                </c:pt>
                <c:pt idx="22">
                  <c:v>25.5359394703657</c:v>
                </c:pt>
                <c:pt idx="23">
                  <c:v>25.85119798234552</c:v>
                </c:pt>
                <c:pt idx="24">
                  <c:v>26.10340479192938</c:v>
                </c:pt>
                <c:pt idx="25">
                  <c:v>26.16645649432535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5287976"/>
        <c:axId val="-2105219144"/>
      </c:scatterChart>
      <c:valAx>
        <c:axId val="-2105287976"/>
        <c:scaling>
          <c:orientation val="minMax"/>
          <c:max val="8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100" b="0">
                    <a:latin typeface="Verdana"/>
                    <a:cs typeface="Verdana"/>
                  </a:defRPr>
                </a:pPr>
                <a:r>
                  <a:rPr lang="en-US" b="0" dirty="0" smtClean="0"/>
                  <a:t># Examples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384975120297463"/>
              <c:y val="0.8851855497229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05219144"/>
        <c:crosses val="autoZero"/>
        <c:crossBetween val="midCat"/>
      </c:valAx>
      <c:valAx>
        <c:axId val="-2105219144"/>
        <c:scaling>
          <c:orientation val="minMax"/>
          <c:max val="100.0"/>
          <c:min val="0.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 b="0">
                    <a:latin typeface="Verdana"/>
                    <a:cs typeface="Verdana"/>
                  </a:defRPr>
                </a:pPr>
                <a:r>
                  <a:rPr lang="en-US" b="0" dirty="0" smtClean="0"/>
                  <a:t>% Sensor</a:t>
                </a:r>
                <a:r>
                  <a:rPr lang="en-US" b="0" baseline="0" dirty="0" smtClean="0"/>
                  <a:t> Names fully qualified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0243055555555556"/>
              <c:y val="0.1440627734033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05287976"/>
        <c:crosses val="autoZero"/>
        <c:crossBetween val="midCat"/>
        <c:majorUnit val="20.0"/>
      </c:valAx>
    </c:plotArea>
    <c:legend>
      <c:legendPos val="r"/>
      <c:layout>
        <c:manualLayout>
          <c:xMode val="edge"/>
          <c:yMode val="edge"/>
          <c:x val="0.148712270341207"/>
          <c:y val="0.0003973461650627"/>
          <c:w val="0.75406550743657"/>
          <c:h val="0.0964275298920968"/>
        </c:manualLayout>
      </c:layout>
      <c:overlay val="0"/>
      <c:txPr>
        <a:bodyPr/>
        <a:lstStyle/>
        <a:p>
          <a:pPr>
            <a:defRPr sz="800">
              <a:latin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913078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45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8</cp:revision>
  <dcterms:created xsi:type="dcterms:W3CDTF">2014-04-03T07:06:08Z</dcterms:created>
  <dcterms:modified xsi:type="dcterms:W3CDTF">2014-04-03T16:54:17Z</dcterms:modified>
</cp:coreProperties>
</file>