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7EFF-EF96-CF4B-893D-AF9A477E5D2E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3" y="1702395"/>
            <a:ext cx="8330967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smtClean="0"/>
              <a:t>site</a:t>
            </a:r>
            <a:r>
              <a:rPr lang="en-US" sz="2400" dirty="0" smtClean="0"/>
              <a:t>						</a:t>
            </a:r>
            <a:r>
              <a:rPr lang="en-US" sz="2400" i="1" dirty="0" smtClean="0"/>
              <a:t>Mapping</a:t>
            </a:r>
            <a:r>
              <a:rPr lang="en-US" sz="2400" dirty="0" smtClean="0"/>
              <a:t> : </a:t>
            </a:r>
            <a:r>
              <a:rPr lang="en-US" sz="2400" b="1" dirty="0" smtClean="0"/>
              <a:t>BLD</a:t>
            </a:r>
          </a:p>
          <a:p>
            <a:pPr marL="0" indent="0">
              <a:buNone/>
            </a:pPr>
            <a:r>
              <a:rPr lang="en-US" sz="2400" i="1" dirty="0" smtClean="0"/>
              <a:t>Position</a:t>
            </a:r>
            <a:r>
              <a:rPr lang="en-US" sz="2400" dirty="0" smtClean="0"/>
              <a:t> : </a:t>
            </a:r>
            <a:r>
              <a:rPr lang="en-US" sz="2400" b="1" dirty="0" smtClean="0"/>
              <a:t>0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</a:t>
            </a:r>
            <a:r>
              <a:rPr lang="en-US" sz="2400" dirty="0" smtClean="0"/>
              <a:t> 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ahu</a:t>
            </a: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i="1" dirty="0" smtClean="0"/>
              <a:t>Mapping</a:t>
            </a:r>
            <a:r>
              <a:rPr lang="en-US" sz="2400" dirty="0" smtClean="0"/>
              <a:t> : </a:t>
            </a:r>
            <a:r>
              <a:rPr lang="en-US" sz="2400" b="1" dirty="0" smtClean="0"/>
              <a:t>A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3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</a:t>
            </a:r>
            <a:r>
              <a:rPr lang="en-US" sz="2400" dirty="0" smtClean="0"/>
              <a:t> 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ahuRef</a:t>
            </a:r>
            <a:r>
              <a:rPr lang="en-US" sz="2400" dirty="0" smtClean="0"/>
              <a:t>					</a:t>
            </a:r>
            <a:r>
              <a:rPr lang="en-US" sz="2400" i="1" dirty="0" smtClean="0"/>
              <a:t>Mapping </a:t>
            </a:r>
            <a:r>
              <a:rPr lang="en-US" sz="2400" dirty="0" smtClean="0"/>
              <a:t>: </a:t>
            </a:r>
            <a:r>
              <a:rPr lang="en-US" sz="2400" b="1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4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smtClean="0"/>
              <a:t>zone</a:t>
            </a:r>
            <a:r>
              <a:rPr lang="en-US" sz="2400" dirty="0" smtClean="0"/>
              <a:t>					</a:t>
            </a:r>
            <a:r>
              <a:rPr lang="en-US" sz="2400" i="1" dirty="0" smtClean="0"/>
              <a:t>Mapping </a:t>
            </a:r>
            <a:r>
              <a:rPr lang="en-US" sz="2400" dirty="0" smtClean="0"/>
              <a:t>: </a:t>
            </a:r>
            <a:r>
              <a:rPr lang="en-US" sz="2400" b="1" dirty="0" smtClean="0"/>
              <a:t>R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5</a:t>
            </a:r>
            <a:r>
              <a:rPr lang="en-US" sz="2400" dirty="0" smtClean="0"/>
              <a:t>									Value type: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zoneRef</a:t>
            </a:r>
            <a:r>
              <a:rPr lang="en-US" sz="2400" dirty="0" smtClean="0"/>
              <a:t>					</a:t>
            </a:r>
            <a:r>
              <a:rPr lang="en-US" sz="2400" i="1" dirty="0" smtClean="0"/>
              <a:t>Mapping </a:t>
            </a:r>
            <a:r>
              <a:rPr lang="en-US" sz="2400" dirty="0" smtClean="0"/>
              <a:t>: </a:t>
            </a:r>
            <a:r>
              <a:rPr lang="en-US" sz="2400" b="1" dirty="0" smtClean="0"/>
              <a:t>435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6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b="1" dirty="0" smtClean="0"/>
              <a:t>: zone air temp sensor</a:t>
            </a:r>
            <a:r>
              <a:rPr lang="en-US" sz="2400" dirty="0" smtClean="0"/>
              <a:t>		</a:t>
            </a:r>
            <a:r>
              <a:rPr lang="en-US" sz="2400" i="1" dirty="0" smtClean="0"/>
              <a:t>Mapping</a:t>
            </a:r>
            <a:r>
              <a:rPr lang="en-US" sz="2400" dirty="0" smtClean="0"/>
              <a:t> : </a:t>
            </a:r>
            <a:r>
              <a:rPr lang="en-US" sz="2400" b="1" dirty="0" smtClean="0"/>
              <a:t>ART</a:t>
            </a:r>
          </a:p>
          <a:p>
            <a:pPr marL="0" indent="0">
              <a:buNone/>
            </a:pPr>
            <a:r>
              <a:rPr lang="en-US" sz="2400" dirty="0" smtClean="0"/>
              <a:t>Position: </a:t>
            </a:r>
            <a:r>
              <a:rPr lang="en-US" sz="2400" b="1" dirty="0" smtClean="0"/>
              <a:t>11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constant</a:t>
            </a:r>
            <a:r>
              <a:rPr lang="en-US" sz="2400" dirty="0" smtClean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9966" y="656966"/>
            <a:ext cx="5760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Sensor </a:t>
            </a:r>
            <a:r>
              <a:rPr lang="en-US" sz="3200" i="1" dirty="0" smtClean="0"/>
              <a:t>Name</a:t>
            </a:r>
            <a:r>
              <a:rPr lang="en-US" sz="3200" dirty="0" smtClean="0"/>
              <a:t> : </a:t>
            </a:r>
            <a:r>
              <a:rPr lang="en-US" sz="3200" b="1" dirty="0" smtClean="0"/>
              <a:t>BLDA1R435__ART</a:t>
            </a:r>
            <a:r>
              <a:rPr lang="en-US" sz="3200" dirty="0" smtClean="0"/>
              <a:t> 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3128" y="2350482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3128" y="3159848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3128" y="391901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3128" y="469277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3128" y="548113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3128" y="151874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3128" y="6371685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2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17174</TotalTime>
  <Words>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11</cp:revision>
  <dcterms:created xsi:type="dcterms:W3CDTF">2014-03-22T07:03:29Z</dcterms:created>
  <dcterms:modified xsi:type="dcterms:W3CDTF">2014-04-03T05:17:50Z</dcterms:modified>
</cp:coreProperties>
</file>