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3657600" cy="2743200"/>
  <p:notesSz cx="6858000" cy="9144000"/>
  <p:defaultTextStyle>
    <a:defPPr>
      <a:defRPr lang="en-US"/>
    </a:defPPr>
    <a:lvl1pPr marL="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8288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6576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4864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73152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91440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09728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28016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46304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10" d="100"/>
          <a:sy n="210" d="100"/>
        </p:scale>
        <p:origin x="-1608" y="-96"/>
      </p:cViewPr>
      <p:guideLst>
        <p:guide orient="horz" pos="864"/>
        <p:guide pos="11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Macintosh%20HD:Users:AAB:Research:BSE_all:Sensys:figs:active%20learning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221780675853018"/>
          <c:y val="0.163888524351123"/>
          <c:w val="0.694275481189851"/>
          <c:h val="0.636358996792068"/>
        </c:manualLayout>
      </c:layout>
      <c:scatterChart>
        <c:scatterStyle val="smoothMarker"/>
        <c:varyColors val="0"/>
        <c:ser>
          <c:idx val="1"/>
          <c:order val="1"/>
          <c:tx>
            <c:v>MinRemaining</c:v>
          </c:tx>
          <c:spPr>
            <a:ln w="12700" cmpd="sng">
              <a:solidFill>
                <a:schemeClr val="tx1"/>
              </a:solidFill>
              <a:prstDash val="dash"/>
            </a:ln>
          </c:spPr>
          <c:marker>
            <c:symbol val="none"/>
          </c:marker>
          <c:xVal>
            <c:numRef>
              <c:f>'soda-70%'!$K$2:$K$56</c:f>
              <c:numCache>
                <c:formatCode>General</c:formatCode>
                <c:ptCount val="55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</c:numCache>
            </c:numRef>
          </c:xVal>
          <c:yVal>
            <c:numRef>
              <c:f>'soda-70%'!$L$2:$L$56</c:f>
              <c:numCache>
                <c:formatCode>General</c:formatCode>
                <c:ptCount val="55"/>
                <c:pt idx="0">
                  <c:v>0.0</c:v>
                </c:pt>
                <c:pt idx="1">
                  <c:v>0.0</c:v>
                </c:pt>
                <c:pt idx="2">
                  <c:v>12.10592686002522</c:v>
                </c:pt>
                <c:pt idx="3">
                  <c:v>12.54728877679697</c:v>
                </c:pt>
                <c:pt idx="4">
                  <c:v>13.17780580075662</c:v>
                </c:pt>
                <c:pt idx="5">
                  <c:v>13.55611601513241</c:v>
                </c:pt>
                <c:pt idx="6">
                  <c:v>14.31273644388398</c:v>
                </c:pt>
                <c:pt idx="7">
                  <c:v>14.56494325346784</c:v>
                </c:pt>
                <c:pt idx="8">
                  <c:v>14.69104665825977</c:v>
                </c:pt>
                <c:pt idx="9">
                  <c:v>14.88020176544767</c:v>
                </c:pt>
                <c:pt idx="10">
                  <c:v>15.0063051702396</c:v>
                </c:pt>
                <c:pt idx="11">
                  <c:v>15.32156368221942</c:v>
                </c:pt>
                <c:pt idx="12">
                  <c:v>15.44766708701135</c:v>
                </c:pt>
                <c:pt idx="13">
                  <c:v>28.62547288776797</c:v>
                </c:pt>
                <c:pt idx="14">
                  <c:v>30.07566204287516</c:v>
                </c:pt>
                <c:pt idx="15">
                  <c:v>30.32786885245901</c:v>
                </c:pt>
                <c:pt idx="16">
                  <c:v>30.51702395964691</c:v>
                </c:pt>
                <c:pt idx="17">
                  <c:v>30.7061790668348</c:v>
                </c:pt>
                <c:pt idx="18">
                  <c:v>31.21059268600252</c:v>
                </c:pt>
                <c:pt idx="19">
                  <c:v>31.27364438839849</c:v>
                </c:pt>
                <c:pt idx="20">
                  <c:v>31.52585119798234</c:v>
                </c:pt>
                <c:pt idx="21">
                  <c:v>31.71500630517024</c:v>
                </c:pt>
                <c:pt idx="22">
                  <c:v>31.77805800756621</c:v>
                </c:pt>
                <c:pt idx="23">
                  <c:v>31.90416141235814</c:v>
                </c:pt>
                <c:pt idx="24">
                  <c:v>32.03026481715006</c:v>
                </c:pt>
                <c:pt idx="25">
                  <c:v>32.156368221942</c:v>
                </c:pt>
                <c:pt idx="26">
                  <c:v>32.53467843631778</c:v>
                </c:pt>
                <c:pt idx="27">
                  <c:v>32.78688524590164</c:v>
                </c:pt>
                <c:pt idx="28">
                  <c:v>46.15384615384615</c:v>
                </c:pt>
                <c:pt idx="29">
                  <c:v>46.40605296343001</c:v>
                </c:pt>
                <c:pt idx="30">
                  <c:v>47.22572509457755</c:v>
                </c:pt>
                <c:pt idx="31">
                  <c:v>49.30643127364439</c:v>
                </c:pt>
                <c:pt idx="32">
                  <c:v>49.11727616645649</c:v>
                </c:pt>
                <c:pt idx="33">
                  <c:v>48.80201765447667</c:v>
                </c:pt>
                <c:pt idx="34">
                  <c:v>49.36948297604035</c:v>
                </c:pt>
                <c:pt idx="35">
                  <c:v>63.36696090794452</c:v>
                </c:pt>
                <c:pt idx="36">
                  <c:v>68.85245901639344</c:v>
                </c:pt>
                <c:pt idx="37">
                  <c:v>69.48297604035309</c:v>
                </c:pt>
                <c:pt idx="38">
                  <c:v>76.796973518285</c:v>
                </c:pt>
              </c:numCache>
            </c:numRef>
          </c:yVal>
          <c:smooth val="1"/>
        </c:ser>
        <c:ser>
          <c:idx val="0"/>
          <c:order val="0"/>
          <c:tx>
            <c:v>Random</c:v>
          </c:tx>
          <c:spPr>
            <a:ln w="19050" cmpd="sng">
              <a:solidFill>
                <a:srgbClr val="000000"/>
              </a:solidFill>
            </a:ln>
          </c:spPr>
          <c:marker>
            <c:symbol val="none"/>
          </c:marker>
          <c:xVal>
            <c:numRef>
              <c:f>'soda-70%'!$A$2:$A$56</c:f>
              <c:numCache>
                <c:formatCode>General</c:formatCode>
                <c:ptCount val="55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</c:numCache>
            </c:numRef>
          </c:xVal>
          <c:yVal>
            <c:numRef>
              <c:f>'soda-70%'!$B$2:$B$56</c:f>
              <c:numCache>
                <c:formatCode>General</c:formatCode>
                <c:ptCount val="55"/>
                <c:pt idx="0">
                  <c:v>0.0</c:v>
                </c:pt>
                <c:pt idx="1">
                  <c:v>0.0</c:v>
                </c:pt>
                <c:pt idx="2">
                  <c:v>12.10592686002522</c:v>
                </c:pt>
                <c:pt idx="3">
                  <c:v>23.3921815889029</c:v>
                </c:pt>
                <c:pt idx="4">
                  <c:v>23.64438839848676</c:v>
                </c:pt>
                <c:pt idx="5">
                  <c:v>35.62421185372005</c:v>
                </c:pt>
                <c:pt idx="6">
                  <c:v>34.17402269861286</c:v>
                </c:pt>
                <c:pt idx="7">
                  <c:v>36.00252206809583</c:v>
                </c:pt>
                <c:pt idx="8">
                  <c:v>36.69609079445145</c:v>
                </c:pt>
                <c:pt idx="9">
                  <c:v>47.8562421185372</c:v>
                </c:pt>
                <c:pt idx="10">
                  <c:v>53.84615384615384</c:v>
                </c:pt>
                <c:pt idx="11">
                  <c:v>54.2875157629256</c:v>
                </c:pt>
                <c:pt idx="12">
                  <c:v>54.41361916771753</c:v>
                </c:pt>
                <c:pt idx="13">
                  <c:v>54.35056746532156</c:v>
                </c:pt>
                <c:pt idx="14">
                  <c:v>54.66582597730139</c:v>
                </c:pt>
                <c:pt idx="15">
                  <c:v>54.79192938209331</c:v>
                </c:pt>
                <c:pt idx="16">
                  <c:v>58.13366960907945</c:v>
                </c:pt>
                <c:pt idx="17">
                  <c:v>61.28625472887768</c:v>
                </c:pt>
                <c:pt idx="18">
                  <c:v>62.48423707440101</c:v>
                </c:pt>
                <c:pt idx="19">
                  <c:v>63.05170239596469</c:v>
                </c:pt>
                <c:pt idx="20">
                  <c:v>63.7452711223203</c:v>
                </c:pt>
                <c:pt idx="21">
                  <c:v>64.0605296343001</c:v>
                </c:pt>
                <c:pt idx="22">
                  <c:v>62.92559899117276</c:v>
                </c:pt>
                <c:pt idx="23">
                  <c:v>63.17780580075662</c:v>
                </c:pt>
                <c:pt idx="24">
                  <c:v>75.15762925598991</c:v>
                </c:pt>
              </c:numCache>
            </c:numRef>
          </c:yVal>
          <c:smooth val="1"/>
        </c:ser>
        <c:ser>
          <c:idx val="2"/>
          <c:order val="2"/>
          <c:tx>
            <c:v>MaxRemaining</c:v>
          </c:tx>
          <c:spPr>
            <a:ln w="12700" cmpd="sng">
              <a:solidFill>
                <a:sysClr val="windowText" lastClr="000000"/>
              </a:solidFill>
              <a:prstDash val="dot"/>
            </a:ln>
          </c:spPr>
          <c:marker>
            <c:symbol val="none"/>
          </c:marker>
          <c:xVal>
            <c:numRef>
              <c:f>'soda-70%'!$U$2:$U$56</c:f>
              <c:numCache>
                <c:formatCode>General</c:formatCode>
                <c:ptCount val="55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</c:numCache>
            </c:numRef>
          </c:xVal>
          <c:yVal>
            <c:numRef>
              <c:f>'soda-70%'!$V$2:$V$56</c:f>
              <c:numCache>
                <c:formatCode>General</c:formatCode>
                <c:ptCount val="55"/>
                <c:pt idx="0">
                  <c:v>0.0</c:v>
                </c:pt>
                <c:pt idx="1">
                  <c:v>0.0</c:v>
                </c:pt>
                <c:pt idx="2">
                  <c:v>12.10592686002522</c:v>
                </c:pt>
                <c:pt idx="3">
                  <c:v>11.41235813366961</c:v>
                </c:pt>
                <c:pt idx="4">
                  <c:v>11.72761664564943</c:v>
                </c:pt>
                <c:pt idx="5">
                  <c:v>11.85372005044136</c:v>
                </c:pt>
                <c:pt idx="6">
                  <c:v>12.92559899117276</c:v>
                </c:pt>
                <c:pt idx="7">
                  <c:v>12.98865069356873</c:v>
                </c:pt>
                <c:pt idx="8">
                  <c:v>13.36696090794451</c:v>
                </c:pt>
                <c:pt idx="9">
                  <c:v>13.43001261034048</c:v>
                </c:pt>
                <c:pt idx="10">
                  <c:v>14.31273644388398</c:v>
                </c:pt>
                <c:pt idx="11">
                  <c:v>20.68095838587642</c:v>
                </c:pt>
                <c:pt idx="12">
                  <c:v>20.74401008827238</c:v>
                </c:pt>
                <c:pt idx="13">
                  <c:v>21.75283732660782</c:v>
                </c:pt>
                <c:pt idx="14">
                  <c:v>21.94199243379571</c:v>
                </c:pt>
                <c:pt idx="15">
                  <c:v>23.51828499369483</c:v>
                </c:pt>
                <c:pt idx="16">
                  <c:v>23.64438839848676</c:v>
                </c:pt>
                <c:pt idx="17">
                  <c:v>23.64438839848676</c:v>
                </c:pt>
                <c:pt idx="18">
                  <c:v>23.64438839848676</c:v>
                </c:pt>
                <c:pt idx="19">
                  <c:v>23.64438839848676</c:v>
                </c:pt>
                <c:pt idx="20">
                  <c:v>23.64438839848676</c:v>
                </c:pt>
                <c:pt idx="21">
                  <c:v>23.64438839848676</c:v>
                </c:pt>
                <c:pt idx="22">
                  <c:v>23.64438839848676</c:v>
                </c:pt>
                <c:pt idx="23">
                  <c:v>23.64438839848676</c:v>
                </c:pt>
                <c:pt idx="24">
                  <c:v>23.64438839848676</c:v>
                </c:pt>
                <c:pt idx="25">
                  <c:v>23.64438839848676</c:v>
                </c:pt>
                <c:pt idx="26">
                  <c:v>23.64438839848676</c:v>
                </c:pt>
                <c:pt idx="27">
                  <c:v>23.64438839848676</c:v>
                </c:pt>
                <c:pt idx="28">
                  <c:v>23.64438839848676</c:v>
                </c:pt>
                <c:pt idx="29">
                  <c:v>23.64438839848676</c:v>
                </c:pt>
                <c:pt idx="30">
                  <c:v>24.21185372005044</c:v>
                </c:pt>
                <c:pt idx="31">
                  <c:v>20.74401008827238</c:v>
                </c:pt>
                <c:pt idx="32">
                  <c:v>20.68095838587642</c:v>
                </c:pt>
                <c:pt idx="33">
                  <c:v>21.2484237074401</c:v>
                </c:pt>
                <c:pt idx="34">
                  <c:v>20.93316519546028</c:v>
                </c:pt>
                <c:pt idx="35">
                  <c:v>21.2484237074401</c:v>
                </c:pt>
                <c:pt idx="36">
                  <c:v>21.31147540983606</c:v>
                </c:pt>
                <c:pt idx="37">
                  <c:v>21.87894073139975</c:v>
                </c:pt>
                <c:pt idx="38">
                  <c:v>21.75283732660782</c:v>
                </c:pt>
                <c:pt idx="39">
                  <c:v>22.06809583858764</c:v>
                </c:pt>
                <c:pt idx="40">
                  <c:v>22.1311475409836</c:v>
                </c:pt>
                <c:pt idx="41">
                  <c:v>22.5094577553594</c:v>
                </c:pt>
                <c:pt idx="42">
                  <c:v>22.76166456494325</c:v>
                </c:pt>
                <c:pt idx="43">
                  <c:v>23.26607818411097</c:v>
                </c:pt>
                <c:pt idx="44">
                  <c:v>23.89659520807062</c:v>
                </c:pt>
                <c:pt idx="45">
                  <c:v>24.65321563682219</c:v>
                </c:pt>
                <c:pt idx="46">
                  <c:v>24.90542244640605</c:v>
                </c:pt>
                <c:pt idx="47">
                  <c:v>24.96847414880202</c:v>
                </c:pt>
                <c:pt idx="48">
                  <c:v>25.47288776796973</c:v>
                </c:pt>
                <c:pt idx="49">
                  <c:v>25.78814627994956</c:v>
                </c:pt>
                <c:pt idx="50">
                  <c:v>43.69482976040353</c:v>
                </c:pt>
                <c:pt idx="51">
                  <c:v>44.32534678436318</c:v>
                </c:pt>
                <c:pt idx="52">
                  <c:v>56.93568726355612</c:v>
                </c:pt>
                <c:pt idx="53">
                  <c:v>69.1046658259773</c:v>
                </c:pt>
                <c:pt idx="54">
                  <c:v>71.94199243379571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26654952"/>
        <c:axId val="-2096973976"/>
      </c:scatterChart>
      <c:valAx>
        <c:axId val="-2126654952"/>
        <c:scaling>
          <c:orientation val="minMax"/>
          <c:max val="60.0"/>
          <c:min val="0.0"/>
        </c:scaling>
        <c:delete val="0"/>
        <c:axPos val="b"/>
        <c:title>
          <c:tx>
            <c:rich>
              <a:bodyPr/>
              <a:lstStyle/>
              <a:p>
                <a:pPr>
                  <a:defRPr sz="1100">
                    <a:latin typeface="Verdana"/>
                    <a:cs typeface="Verdana"/>
                  </a:defRPr>
                </a:pPr>
                <a:r>
                  <a:rPr lang="en-US" dirty="0" smtClean="0"/>
                  <a:t># Examples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468308453630796"/>
              <c:y val="0.88055592009332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2096973976"/>
        <c:crosses val="autoZero"/>
        <c:crossBetween val="midCat"/>
      </c:valAx>
      <c:valAx>
        <c:axId val="-2096973976"/>
        <c:scaling>
          <c:orientation val="minMax"/>
          <c:max val="80.0"/>
          <c:min val="0.0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  <a:prstDash val="sys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1100">
                    <a:latin typeface="Verdana"/>
                    <a:cs typeface="Verdana"/>
                  </a:defRPr>
                </a:pPr>
                <a:r>
                  <a:rPr lang="en-US" dirty="0" smtClean="0"/>
                  <a:t>% Sensor names fully qualified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0277777777777778"/>
              <c:y val="0.15462926509186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-2126654952"/>
        <c:crosses val="autoZero"/>
        <c:crossBetween val="midCat"/>
        <c:majorUnit val="20.0"/>
      </c:valAx>
    </c:plotArea>
    <c:legend>
      <c:legendPos val="r"/>
      <c:layout>
        <c:manualLayout>
          <c:xMode val="edge"/>
          <c:yMode val="edge"/>
          <c:x val="0.148712270341207"/>
          <c:y val="0.0328047535724701"/>
          <c:w val="0.75406550743657"/>
          <c:h val="0.0964275298920968"/>
        </c:manualLayout>
      </c:layout>
      <c:overlay val="0"/>
      <c:txPr>
        <a:bodyPr/>
        <a:lstStyle/>
        <a:p>
          <a:pPr>
            <a:defRPr sz="800">
              <a:latin typeface="Verdana"/>
              <a:cs typeface="Verdana"/>
            </a:defRPr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852170"/>
            <a:ext cx="310896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" y="1554480"/>
            <a:ext cx="256032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D0FF-543D-954C-A230-BE958C90E6B9}" type="datetimeFigureOut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DCC1-DEB6-7542-91F7-68F7BB74B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20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D0FF-543D-954C-A230-BE958C90E6B9}" type="datetimeFigureOut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DCC1-DEB6-7542-91F7-68F7BB74B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19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1085" y="43815"/>
            <a:ext cx="328930" cy="936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025" y="43815"/>
            <a:ext cx="927100" cy="936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D0FF-543D-954C-A230-BE958C90E6B9}" type="datetimeFigureOut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DCC1-DEB6-7542-91F7-68F7BB74B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93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D0FF-543D-954C-A230-BE958C90E6B9}" type="datetimeFigureOut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DCC1-DEB6-7542-91F7-68F7BB74B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8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" y="1762760"/>
            <a:ext cx="3108960" cy="544830"/>
          </a:xfrm>
        </p:spPr>
        <p:txBody>
          <a:bodyPr anchor="t"/>
          <a:lstStyle>
            <a:lvl1pPr algn="l">
              <a:defRPr sz="1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" y="1162685"/>
            <a:ext cx="3108960" cy="600075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D0FF-543D-954C-A230-BE958C90E6B9}" type="datetimeFigureOut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DCC1-DEB6-7542-91F7-68F7BB74B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2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025" y="255905"/>
            <a:ext cx="628015" cy="72453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55905"/>
            <a:ext cx="628015" cy="72453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D0FF-543D-954C-A230-BE958C90E6B9}" type="datetimeFigureOut">
              <a:rPr lang="en-US" smtClean="0"/>
              <a:t>4/3/14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DCC1-DEB6-7542-91F7-68F7BB74B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70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9855"/>
            <a:ext cx="329184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14045"/>
            <a:ext cx="1616075" cy="25590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" y="869950"/>
            <a:ext cx="1616075" cy="158051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" y="614045"/>
            <a:ext cx="1616710" cy="25590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" y="869950"/>
            <a:ext cx="1616710" cy="158051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D0FF-543D-954C-A230-BE958C90E6B9}" type="datetimeFigureOut">
              <a:rPr lang="en-US" smtClean="0"/>
              <a:t>4/3/14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DCC1-DEB6-7542-91F7-68F7BB74B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74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D0FF-543D-954C-A230-BE958C90E6B9}" type="datetimeFigureOut">
              <a:rPr lang="en-US" smtClean="0"/>
              <a:t>4/3/14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DCC1-DEB6-7542-91F7-68F7BB74B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03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D0FF-543D-954C-A230-BE958C90E6B9}" type="datetimeFigureOut">
              <a:rPr lang="en-US" smtClean="0"/>
              <a:t>4/3/14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DCC1-DEB6-7542-91F7-68F7BB74B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38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9220"/>
            <a:ext cx="1203325" cy="464820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" y="109220"/>
            <a:ext cx="2044700" cy="2341245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" y="574040"/>
            <a:ext cx="1203325" cy="1876425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D0FF-543D-954C-A230-BE958C90E6B9}" type="datetimeFigureOut">
              <a:rPr lang="en-US" smtClean="0"/>
              <a:t>4/3/14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DCC1-DEB6-7542-91F7-68F7BB74B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94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" y="1920240"/>
            <a:ext cx="2194560" cy="226695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" y="245110"/>
            <a:ext cx="2194560" cy="1645920"/>
          </a:xfrm>
        </p:spPr>
        <p:txBody>
          <a:bodyPr/>
          <a:lstStyle>
            <a:lvl1pPr marL="0" indent="0">
              <a:buNone/>
              <a:defRPr sz="1300"/>
            </a:lvl1pPr>
            <a:lvl2pPr marL="182880" indent="0">
              <a:buNone/>
              <a:defRPr sz="1100"/>
            </a:lvl2pPr>
            <a:lvl3pPr marL="365760" indent="0">
              <a:buNone/>
              <a:defRPr sz="100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" y="2146935"/>
            <a:ext cx="2194560" cy="321945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D0FF-543D-954C-A230-BE958C90E6B9}" type="datetimeFigureOut">
              <a:rPr lang="en-US" smtClean="0"/>
              <a:t>4/3/14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DCC1-DEB6-7542-91F7-68F7BB74B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41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" y="109855"/>
            <a:ext cx="3291840" cy="457200"/>
          </a:xfrm>
          <a:prstGeom prst="rect">
            <a:avLst/>
          </a:prstGeom>
        </p:spPr>
        <p:txBody>
          <a:bodyPr vert="horz" lIns="36576" tIns="18288" rIns="36576" bIns="1828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40080"/>
            <a:ext cx="3291840" cy="1810385"/>
          </a:xfrm>
          <a:prstGeom prst="rect">
            <a:avLst/>
          </a:prstGeom>
        </p:spPr>
        <p:txBody>
          <a:bodyPr vert="horz" lIns="36576" tIns="18288" rIns="36576" bIns="1828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" y="2542540"/>
            <a:ext cx="8534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1D0FF-543D-954C-A230-BE958C90E6B9}" type="datetimeFigureOut">
              <a:rPr lang="en-US" smtClean="0"/>
              <a:t>4/3/14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" y="2542540"/>
            <a:ext cx="11582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" y="2542540"/>
            <a:ext cx="8534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4DCC1-DEB6-7542-91F7-68F7BB74B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06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" rtl="0" eaLnBrk="1" latinLnBrk="0" hangingPunct="1"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18288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indent="-114300" algn="l" defTabSz="182880" rtl="0" eaLnBrk="1" latinLnBrk="0" hangingPunct="1">
        <a:spcBef>
          <a:spcPct val="20000"/>
        </a:spcBef>
        <a:buFont typeface="Arial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18288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182880" rtl="0" eaLnBrk="1" latinLnBrk="0" hangingPunct="1">
        <a:spcBef>
          <a:spcPct val="20000"/>
        </a:spcBef>
        <a:buFont typeface="Arial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182880" rtl="0" eaLnBrk="1" latinLnBrk="0" hangingPunct="1">
        <a:spcBef>
          <a:spcPct val="20000"/>
        </a:spcBef>
        <a:buFont typeface="Arial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6624790"/>
              </p:ext>
            </p:extLst>
          </p:nvPr>
        </p:nvGraphicFramePr>
        <p:xfrm>
          <a:off x="0" y="0"/>
          <a:ext cx="3657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68525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Arka Bhattacharya</dc:creator>
  <cp:lastModifiedBy>Arka Bhattacharya</cp:lastModifiedBy>
  <cp:revision>3</cp:revision>
  <dcterms:created xsi:type="dcterms:W3CDTF">2014-04-03T07:15:30Z</dcterms:created>
  <dcterms:modified xsi:type="dcterms:W3CDTF">2014-04-03T07:19:45Z</dcterms:modified>
</cp:coreProperties>
</file>