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0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6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2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2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0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2839-11CB-E14E-95FF-B1B00DE09636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72E7-5640-A848-844E-2BE91778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r="46875" b="6000"/>
          <a:stretch>
            <a:fillRect/>
          </a:stretch>
        </p:blipFill>
        <p:spPr bwMode="auto">
          <a:xfrm>
            <a:off x="1502358" y="1121846"/>
            <a:ext cx="2664486" cy="397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5000" r="45625" b="17000"/>
          <a:stretch>
            <a:fillRect/>
          </a:stretch>
        </p:blipFill>
        <p:spPr bwMode="auto">
          <a:xfrm>
            <a:off x="4316136" y="1121846"/>
            <a:ext cx="3291861" cy="395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2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33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7194" y="1893082"/>
            <a:ext cx="7721175" cy="2779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4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7548" y="762000"/>
            <a:ext cx="6408590" cy="5234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tem_services_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31" y="0"/>
            <a:ext cx="4114800" cy="6858000"/>
          </a:xfrm>
          <a:prstGeom prst="rect">
            <a:avLst/>
          </a:prstGeom>
        </p:spPr>
      </p:pic>
      <p:pic>
        <p:nvPicPr>
          <p:cNvPr id="2" name="Picture 1" descr="lamp_sc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97" y="2700285"/>
            <a:ext cx="6199538" cy="37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1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5178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Ortiz</dc:creator>
  <cp:lastModifiedBy>Jorge Ortiz</cp:lastModifiedBy>
  <cp:revision>12</cp:revision>
  <dcterms:created xsi:type="dcterms:W3CDTF">2011-12-12T10:05:38Z</dcterms:created>
  <dcterms:modified xsi:type="dcterms:W3CDTF">2011-12-16T00:24:04Z</dcterms:modified>
</cp:coreProperties>
</file>