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96" y="-112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6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10DD-7C8A-3F45-95EE-F7126B8EC43F}" type="datetimeFigureOut">
              <a:rPr lang="en-US" smtClean="0"/>
              <a:t>12/16/11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1A2F-F871-D74D-8D40-5290D915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054956" y="4971423"/>
            <a:ext cx="1022047" cy="1273756"/>
            <a:chOff x="493935" y="-493935"/>
            <a:chExt cx="2881811" cy="3869681"/>
          </a:xfrm>
        </p:grpSpPr>
        <p:pic>
          <p:nvPicPr>
            <p:cNvPr id="5" name="Picture 4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6" name="Picture 5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sp>
        <p:nvSpPr>
          <p:cNvPr id="7" name="Oval 6"/>
          <p:cNvSpPr/>
          <p:nvPr/>
        </p:nvSpPr>
        <p:spPr>
          <a:xfrm>
            <a:off x="358678" y="4826943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4"/>
          </p:cNvCxnSpPr>
          <p:nvPr/>
        </p:nvCxnSpPr>
        <p:spPr>
          <a:xfrm>
            <a:off x="564458" y="5220442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4458" y="5424104"/>
            <a:ext cx="614431" cy="342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8889" y="5766518"/>
            <a:ext cx="876067" cy="124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8124" y="6362682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4458" y="6363908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516" y="1868385"/>
            <a:ext cx="362157" cy="241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17" y="890415"/>
            <a:ext cx="362157" cy="241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259" y="2848960"/>
            <a:ext cx="362157" cy="2416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353" y="2477115"/>
            <a:ext cx="362157" cy="241627"/>
          </a:xfrm>
          <a:prstGeom prst="rect">
            <a:avLst/>
          </a:prstGeom>
        </p:spPr>
      </p:pic>
      <p:pic>
        <p:nvPicPr>
          <p:cNvPr id="22" name="Picture 2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06" y="1952887"/>
            <a:ext cx="169029" cy="166805"/>
          </a:xfrm>
          <a:prstGeom prst="rect">
            <a:avLst/>
          </a:prstGeom>
        </p:spPr>
      </p:pic>
      <p:pic>
        <p:nvPicPr>
          <p:cNvPr id="25" name="Picture 24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54" y="2608234"/>
            <a:ext cx="169029" cy="166805"/>
          </a:xfrm>
          <a:prstGeom prst="rect">
            <a:avLst/>
          </a:prstGeom>
        </p:spPr>
      </p:pic>
      <p:pic>
        <p:nvPicPr>
          <p:cNvPr id="26" name="Picture 25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17" y="990999"/>
            <a:ext cx="169029" cy="166805"/>
          </a:xfrm>
          <a:prstGeom prst="rect">
            <a:avLst/>
          </a:prstGeom>
        </p:spPr>
      </p:pic>
      <p:pic>
        <p:nvPicPr>
          <p:cNvPr id="28" name="Picture 27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60" y="2961232"/>
            <a:ext cx="169029" cy="16680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515" y="1132042"/>
            <a:ext cx="865390" cy="865390"/>
          </a:xfrm>
          <a:prstGeom prst="rect">
            <a:avLst/>
          </a:prstGeom>
        </p:spPr>
      </p:pic>
      <p:pic>
        <p:nvPicPr>
          <p:cNvPr id="30" name="Picture 29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03" y="1919110"/>
            <a:ext cx="169029" cy="1668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511" y="1829476"/>
            <a:ext cx="1035704" cy="890192"/>
          </a:xfrm>
          <a:prstGeom prst="rect">
            <a:avLst/>
          </a:prstGeom>
        </p:spPr>
      </p:pic>
      <p:pic>
        <p:nvPicPr>
          <p:cNvPr id="32" name="Picture 3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3" y="2625188"/>
            <a:ext cx="169029" cy="16680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6661" y="4199169"/>
            <a:ext cx="3692312" cy="2019874"/>
          </a:xfrm>
          <a:prstGeom prst="rect">
            <a:avLst/>
          </a:prstGeom>
        </p:spPr>
      </p:pic>
      <p:pic>
        <p:nvPicPr>
          <p:cNvPr id="34" name="Picture 33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93" y="4788592"/>
            <a:ext cx="766024" cy="7559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339" y="2217854"/>
            <a:ext cx="691779" cy="691779"/>
          </a:xfrm>
          <a:prstGeom prst="rect">
            <a:avLst/>
          </a:prstGeom>
        </p:spPr>
      </p:pic>
      <p:pic>
        <p:nvPicPr>
          <p:cNvPr id="36" name="Picture 35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82" y="2621031"/>
            <a:ext cx="169029" cy="166805"/>
          </a:xfrm>
          <a:prstGeom prst="rect">
            <a:avLst/>
          </a:prstGeom>
        </p:spPr>
      </p:pic>
      <p:pic>
        <p:nvPicPr>
          <p:cNvPr id="39" name="Picture 38" descr="Screen shot 2011-12-16 at 9.16.47 AM.png"/>
          <p:cNvPicPr>
            <a:picLocks noChangeAspect="1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063" y="288178"/>
            <a:ext cx="4105537" cy="307096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40" name="Picture 39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69" y="2579633"/>
            <a:ext cx="336563" cy="332135"/>
          </a:xfrm>
          <a:prstGeom prst="rect">
            <a:avLst/>
          </a:prstGeom>
        </p:spPr>
      </p:pic>
      <p:pic>
        <p:nvPicPr>
          <p:cNvPr id="41" name="Picture 40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498" y="1214936"/>
            <a:ext cx="336563" cy="332135"/>
          </a:xfrm>
          <a:prstGeom prst="rect">
            <a:avLst/>
          </a:prstGeom>
        </p:spPr>
      </p:pic>
      <p:pic>
        <p:nvPicPr>
          <p:cNvPr id="42" name="Picture 4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161" y="2480871"/>
            <a:ext cx="336563" cy="332135"/>
          </a:xfrm>
          <a:prstGeom prst="rect">
            <a:avLst/>
          </a:prstGeom>
        </p:spPr>
      </p:pic>
      <p:pic>
        <p:nvPicPr>
          <p:cNvPr id="43" name="Picture 42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06" y="2139206"/>
            <a:ext cx="336563" cy="332135"/>
          </a:xfrm>
          <a:prstGeom prst="rect">
            <a:avLst/>
          </a:prstGeom>
        </p:spPr>
      </p:pic>
      <p:pic>
        <p:nvPicPr>
          <p:cNvPr id="44" name="Picture 43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06" y="2703517"/>
            <a:ext cx="336563" cy="33213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1626" y="256130"/>
            <a:ext cx="1414020" cy="1573346"/>
          </a:xfrm>
          <a:prstGeom prst="rect">
            <a:avLst/>
          </a:prstGeom>
        </p:spPr>
      </p:pic>
      <p:pic>
        <p:nvPicPr>
          <p:cNvPr id="47" name="Picture 46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49" y="1206595"/>
            <a:ext cx="169029" cy="166805"/>
          </a:xfrm>
          <a:prstGeom prst="rect">
            <a:avLst/>
          </a:prstGeom>
        </p:spPr>
      </p:pic>
      <p:pic>
        <p:nvPicPr>
          <p:cNvPr id="48" name="Picture 47" descr="Screen shot 2011-12-16 at 9.29.07 A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83" y="3770170"/>
            <a:ext cx="2571014" cy="270544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H="1">
            <a:off x="5025912" y="3359146"/>
            <a:ext cx="336562" cy="66217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35" y="5424104"/>
            <a:ext cx="336563" cy="332135"/>
          </a:xfrm>
          <a:prstGeom prst="rect">
            <a:avLst/>
          </a:prstGeom>
        </p:spPr>
      </p:pic>
      <p:pic>
        <p:nvPicPr>
          <p:cNvPr id="72" name="Picture 71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76" y="5424104"/>
            <a:ext cx="336563" cy="332135"/>
          </a:xfrm>
          <a:prstGeom prst="rect">
            <a:avLst/>
          </a:prstGeom>
        </p:spPr>
      </p:pic>
      <p:pic>
        <p:nvPicPr>
          <p:cNvPr id="73" name="Picture 72" descr="Screen shot 2011-12-16 at 9.03.5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015" y="3978450"/>
            <a:ext cx="336563" cy="332135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H="1">
            <a:off x="8731340" y="5116333"/>
            <a:ext cx="7153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7653182" y="3359146"/>
            <a:ext cx="2118897" cy="619304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16416" y="250936"/>
            <a:ext cx="11592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Plug-loads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731340" y="313433"/>
            <a:ext cx="176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Floor and Rooms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15106" y="3926056"/>
            <a:ext cx="1697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Electrical Panels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997" y="6219043"/>
            <a:ext cx="9416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Whole</a:t>
            </a:r>
          </a:p>
          <a:p>
            <a:r>
              <a:rPr lang="en-US" dirty="0" smtClean="0"/>
              <a:t>Building</a:t>
            </a:r>
          </a:p>
        </p:txBody>
      </p:sp>
      <p:sp>
        <p:nvSpPr>
          <p:cNvPr id="94" name="Oval 93"/>
          <p:cNvSpPr/>
          <p:nvPr/>
        </p:nvSpPr>
        <p:spPr>
          <a:xfrm>
            <a:off x="1751859" y="6390044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740100" y="63286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988262" y="6363908"/>
            <a:ext cx="135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Mobile phone</a:t>
            </a:r>
            <a:endParaRPr lang="en-US" sz="1600" dirty="0"/>
          </a:p>
        </p:txBody>
      </p:sp>
      <p:sp>
        <p:nvSpPr>
          <p:cNvPr id="98" name="Oval 97"/>
          <p:cNvSpPr/>
          <p:nvPr/>
        </p:nvSpPr>
        <p:spPr>
          <a:xfrm>
            <a:off x="3592249" y="4514525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580490" y="445311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828652" y="4488389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QR codes</a:t>
            </a:r>
            <a:endParaRPr lang="en-US" sz="16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3891" y="2085915"/>
            <a:ext cx="2387400" cy="204473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315526" y="2755192"/>
            <a:ext cx="1025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79498" y="1460703"/>
            <a:ext cx="2684070" cy="490469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sMAP</a:t>
            </a:r>
            <a:endParaRPr lang="en-US" dirty="0" smtClean="0"/>
          </a:p>
        </p:txBody>
      </p:sp>
      <p:sp>
        <p:nvSpPr>
          <p:cNvPr id="116" name="Rounded Rectangle 115"/>
          <p:cNvSpPr/>
          <p:nvPr/>
        </p:nvSpPr>
        <p:spPr>
          <a:xfrm>
            <a:off x="79498" y="792703"/>
            <a:ext cx="2684070" cy="6326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StreamFS</a:t>
            </a:r>
            <a:endParaRPr lang="en-US" dirty="0"/>
          </a:p>
        </p:txBody>
      </p:sp>
      <p:sp>
        <p:nvSpPr>
          <p:cNvPr id="122" name="Oval 121"/>
          <p:cNvSpPr/>
          <p:nvPr/>
        </p:nvSpPr>
        <p:spPr>
          <a:xfrm>
            <a:off x="379241" y="3094748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67482" y="30333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5644" y="3068612"/>
            <a:ext cx="127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Computation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70329" y="126818"/>
            <a:ext cx="2684070" cy="632630"/>
          </a:xfrm>
          <a:prstGeom prst="round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Applications</a:t>
            </a:r>
            <a:endParaRPr lang="en-US" dirty="0"/>
          </a:p>
        </p:txBody>
      </p:sp>
      <p:sp>
        <p:nvSpPr>
          <p:cNvPr id="129" name="Up-Down Arrow 128"/>
          <p:cNvSpPr/>
          <p:nvPr/>
        </p:nvSpPr>
        <p:spPr>
          <a:xfrm rot="4663663">
            <a:off x="3370108" y="4582734"/>
            <a:ext cx="420766" cy="139549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Up-Down Arrow 129"/>
          <p:cNvSpPr/>
          <p:nvPr/>
        </p:nvSpPr>
        <p:spPr>
          <a:xfrm rot="1245994">
            <a:off x="2544016" y="4174778"/>
            <a:ext cx="420766" cy="93797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Up-Down Arrow 130"/>
          <p:cNvSpPr/>
          <p:nvPr/>
        </p:nvSpPr>
        <p:spPr>
          <a:xfrm rot="17598994">
            <a:off x="1547662" y="4521915"/>
            <a:ext cx="420766" cy="93797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009960" y="107806"/>
            <a:ext cx="3645420" cy="322176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3759" y="3051774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" idx="4"/>
          </p:cNvCxnSpPr>
          <p:nvPr/>
        </p:nvCxnSpPr>
        <p:spPr>
          <a:xfrm>
            <a:off x="449539" y="3445273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9539" y="3648935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91932" y="3557609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73205" y="4587513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39" y="4588739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287281" y="2825642"/>
            <a:ext cx="651753" cy="821495"/>
            <a:chOff x="493935" y="-493935"/>
            <a:chExt cx="2881811" cy="3869681"/>
          </a:xfrm>
        </p:grpSpPr>
        <p:pic>
          <p:nvPicPr>
            <p:cNvPr id="9" name="Picture 8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10" name="Picture 9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14" name="Picture 13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22" y="2069697"/>
            <a:ext cx="766024" cy="755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857" y="2936449"/>
            <a:ext cx="1035704" cy="890192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167558" y="4155439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54626" y="40731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03961" y="4129303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1179317" y="4541685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67558" y="44802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5720" y="4504107"/>
            <a:ext cx="167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Enter information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0500" y="1711807"/>
            <a:ext cx="13167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Registration</a:t>
            </a:r>
          </a:p>
          <a:p>
            <a:r>
              <a:rPr lang="en-US" dirty="0" smtClean="0"/>
              <a:t>swipe</a:t>
            </a:r>
            <a:endParaRPr lang="en-US" dirty="0"/>
          </a:p>
        </p:txBody>
      </p:sp>
      <p:sp>
        <p:nvSpPr>
          <p:cNvPr id="27" name="Curved Left Arrow 26"/>
          <p:cNvSpPr/>
          <p:nvPr/>
        </p:nvSpPr>
        <p:spPr>
          <a:xfrm rot="18673260">
            <a:off x="2777021" y="1681573"/>
            <a:ext cx="371824" cy="125861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99678" y="2240945"/>
            <a:ext cx="79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Attach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8905992" y="3046136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9111772" y="3439635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11772" y="3643297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554165" y="3551971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835438" y="4581875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11772" y="4583101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8"/>
          <p:cNvGrpSpPr>
            <a:grpSpLocks/>
          </p:cNvGrpSpPr>
          <p:nvPr/>
        </p:nvGrpSpPr>
        <p:grpSpPr bwMode="auto">
          <a:xfrm>
            <a:off x="9949514" y="2820004"/>
            <a:ext cx="651753" cy="821495"/>
            <a:chOff x="493935" y="-493935"/>
            <a:chExt cx="2881811" cy="3869681"/>
          </a:xfrm>
        </p:grpSpPr>
        <p:pic>
          <p:nvPicPr>
            <p:cNvPr id="36" name="Picture 35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37" name="Picture 36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2000" y="1723689"/>
            <a:ext cx="1035704" cy="890192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10024341" y="3953762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11409" y="38714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60744" y="3927626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10036100" y="4340008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024341" y="427859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2503" y="4302430"/>
            <a:ext cx="131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Select service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825133" y="1712786"/>
            <a:ext cx="1215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swipe</a:t>
            </a:r>
            <a:endParaRPr lang="en-US" dirty="0"/>
          </a:p>
        </p:txBody>
      </p:sp>
      <p:pic>
        <p:nvPicPr>
          <p:cNvPr id="49" name="Picture 48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04" y="2345631"/>
            <a:ext cx="206227" cy="203514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0043834" y="468550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032075" y="46240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280237" y="4647929"/>
            <a:ext cx="1016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View data</a:t>
            </a:r>
            <a:endParaRPr lang="en-US" sz="1600" dirty="0"/>
          </a:p>
        </p:txBody>
      </p:sp>
      <p:pic>
        <p:nvPicPr>
          <p:cNvPr id="53" name="Picture 52" descr="Screen shot 2011-02-14 at 11.25.55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23183" y="2820004"/>
            <a:ext cx="1478417" cy="998354"/>
          </a:xfrm>
          <a:prstGeom prst="rect">
            <a:avLst/>
          </a:prstGeom>
          <a:noFill/>
        </p:spPr>
      </p:pic>
      <p:cxnSp>
        <p:nvCxnSpPr>
          <p:cNvPr id="54" name="Straight Connector 53"/>
          <p:cNvCxnSpPr/>
          <p:nvPr/>
        </p:nvCxnSpPr>
        <p:spPr>
          <a:xfrm flipH="1">
            <a:off x="10502000" y="2765211"/>
            <a:ext cx="759336" cy="422735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0601268" y="3353239"/>
            <a:ext cx="660068" cy="465119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181259" y="3091001"/>
            <a:ext cx="411560" cy="3934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4"/>
          </p:cNvCxnSpPr>
          <p:nvPr/>
        </p:nvCxnSpPr>
        <p:spPr>
          <a:xfrm>
            <a:off x="4387039" y="3484500"/>
            <a:ext cx="0" cy="116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87039" y="3688162"/>
            <a:ext cx="442393" cy="23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829432" y="3596836"/>
            <a:ext cx="457244" cy="330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110705" y="4626740"/>
            <a:ext cx="276334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87039" y="4627966"/>
            <a:ext cx="299851" cy="411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8"/>
          <p:cNvGrpSpPr>
            <a:grpSpLocks/>
          </p:cNvGrpSpPr>
          <p:nvPr/>
        </p:nvGrpSpPr>
        <p:grpSpPr bwMode="auto">
          <a:xfrm>
            <a:off x="5224781" y="2864869"/>
            <a:ext cx="651753" cy="821495"/>
            <a:chOff x="493935" y="-493935"/>
            <a:chExt cx="2881811" cy="3869681"/>
          </a:xfrm>
        </p:grpSpPr>
        <p:pic>
          <p:nvPicPr>
            <p:cNvPr id="69" name="Picture 68" descr="Screen shot 2011-02-14 at 11.20.33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935" y="-493935"/>
              <a:ext cx="2881811" cy="3869681"/>
            </a:xfrm>
            <a:prstGeom prst="rect">
              <a:avLst/>
            </a:prstGeom>
            <a:noFill/>
          </p:spPr>
        </p:pic>
        <p:pic>
          <p:nvPicPr>
            <p:cNvPr id="70" name="Picture 69" descr="Screen shot 2011-02-14 at 11.25.55 P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4406661">
              <a:off x="872289" y="597377"/>
              <a:ext cx="2202104" cy="1395847"/>
            </a:xfrm>
            <a:prstGeom prst="rect">
              <a:avLst/>
            </a:prstGeom>
            <a:noFill/>
          </p:spPr>
        </p:pic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381" y="1712786"/>
            <a:ext cx="1035704" cy="890192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299608" y="399862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286676" y="39163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9561" y="3965182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5311367" y="4384873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299608" y="432346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47770" y="4347295"/>
            <a:ext cx="145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Swipe QR Code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1131" y="1688397"/>
            <a:ext cx="20118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Add, Remove, </a:t>
            </a:r>
          </a:p>
          <a:p>
            <a:r>
              <a:rPr lang="en-US" dirty="0" smtClean="0"/>
              <a:t>Bind, Attach swipes</a:t>
            </a:r>
            <a:endParaRPr lang="en-US" dirty="0"/>
          </a:p>
        </p:txBody>
      </p:sp>
      <p:pic>
        <p:nvPicPr>
          <p:cNvPr id="79" name="Picture 78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85" y="2334728"/>
            <a:ext cx="206227" cy="203514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5319101" y="4730372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307342" y="46689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555504" y="4692794"/>
            <a:ext cx="2344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Add, remove, bind, attach</a:t>
            </a:r>
            <a:endParaRPr lang="en-US" sz="16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527" y="2461054"/>
            <a:ext cx="362157" cy="241627"/>
          </a:xfrm>
          <a:prstGeom prst="rect">
            <a:avLst/>
          </a:prstGeom>
        </p:spPr>
      </p:pic>
      <p:pic>
        <p:nvPicPr>
          <p:cNvPr id="87" name="Picture 86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25" y="2600924"/>
            <a:ext cx="206227" cy="203514"/>
          </a:xfrm>
          <a:prstGeom prst="rect">
            <a:avLst/>
          </a:prstGeom>
        </p:spPr>
      </p:pic>
      <p:pic>
        <p:nvPicPr>
          <p:cNvPr id="95" name="Picture 94" descr="Screen shot 2011-12-16 at 1.34.4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61" y="2804438"/>
            <a:ext cx="2353323" cy="1243037"/>
          </a:xfrm>
          <a:prstGeom prst="rect">
            <a:avLst/>
          </a:prstGeom>
        </p:spPr>
      </p:pic>
      <p:pic>
        <p:nvPicPr>
          <p:cNvPr id="96" name="Picture 95" descr="Screen shot 2011-12-16 at 9.03.5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98" y="3226661"/>
            <a:ext cx="581376" cy="573728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1414485" y="5135826"/>
            <a:ext cx="46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742676" y="5135826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829026" y="5135826"/>
            <a:ext cx="4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(C)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8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41793" y="324517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41793" y="3958232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71762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41793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3584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4"/>
            <a:endCxn id="3" idx="0"/>
          </p:cNvCxnSpPr>
          <p:nvPr/>
        </p:nvCxnSpPr>
        <p:spPr>
          <a:xfrm>
            <a:off x="4319136" y="3588435"/>
            <a:ext cx="0" cy="369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3" idx="4"/>
          </p:cNvCxnSpPr>
          <p:nvPr/>
        </p:nvCxnSpPr>
        <p:spPr>
          <a:xfrm flipV="1">
            <a:off x="3780927" y="4301490"/>
            <a:ext cx="538209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0"/>
          </p:cNvCxnSpPr>
          <p:nvPr/>
        </p:nvCxnSpPr>
        <p:spPr>
          <a:xfrm flipH="1">
            <a:off x="4319136" y="4301490"/>
            <a:ext cx="9381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4"/>
            <a:endCxn id="4" idx="0"/>
          </p:cNvCxnSpPr>
          <p:nvPr/>
        </p:nvCxnSpPr>
        <p:spPr>
          <a:xfrm>
            <a:off x="4319136" y="4301490"/>
            <a:ext cx="529969" cy="350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62382" y="4914102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1413" y="4914102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35621" y="4910911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39274" y="3932158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41118" y="3244046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eter</a:t>
            </a:r>
          </a:p>
        </p:txBody>
      </p:sp>
      <p:sp>
        <p:nvSpPr>
          <p:cNvPr id="26" name="Oval 25"/>
          <p:cNvSpPr/>
          <p:nvPr/>
        </p:nvSpPr>
        <p:spPr>
          <a:xfrm>
            <a:off x="6636214" y="3241784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36214" y="3954839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6" idx="4"/>
            <a:endCxn id="27" idx="0"/>
          </p:cNvCxnSpPr>
          <p:nvPr/>
        </p:nvCxnSpPr>
        <p:spPr>
          <a:xfrm>
            <a:off x="6813557" y="3585042"/>
            <a:ext cx="0" cy="3697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3695" y="3928765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935539" y="3240653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</a:p>
        </p:txBody>
      </p:sp>
      <p:sp>
        <p:nvSpPr>
          <p:cNvPr id="45" name="Right Brace 44"/>
          <p:cNvSpPr/>
          <p:nvPr/>
        </p:nvSpPr>
        <p:spPr>
          <a:xfrm>
            <a:off x="5249829" y="3245177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5246874" y="4189522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10800000">
            <a:off x="3151672" y="3215710"/>
            <a:ext cx="310710" cy="1869893"/>
          </a:xfrm>
          <a:prstGeom prst="rightBrace">
            <a:avLst>
              <a:gd name="adj1" fmla="val 48840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52070" y="3452060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Attach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52070" y="4453877"/>
            <a:ext cx="81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Attach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45500" y="3807546"/>
            <a:ext cx="9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/>
              <a:t>Implicit</a:t>
            </a:r>
          </a:p>
          <a:p>
            <a:pPr algn="r"/>
            <a:r>
              <a:rPr lang="en-US" b="1" dirty="0" smtClean="0"/>
              <a:t>Bind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5483684" y="1901223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83009" y="1900092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</a:p>
        </p:txBody>
      </p:sp>
      <p:cxnSp>
        <p:nvCxnSpPr>
          <p:cNvPr id="54" name="Straight Connector 53"/>
          <p:cNvCxnSpPr>
            <a:stCxn id="52" idx="4"/>
            <a:endCxn id="2" idx="0"/>
          </p:cNvCxnSpPr>
          <p:nvPr/>
        </p:nvCxnSpPr>
        <p:spPr>
          <a:xfrm flipH="1">
            <a:off x="4319136" y="2244481"/>
            <a:ext cx="1341891" cy="1000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4"/>
            <a:endCxn id="26" idx="0"/>
          </p:cNvCxnSpPr>
          <p:nvPr/>
        </p:nvCxnSpPr>
        <p:spPr>
          <a:xfrm>
            <a:off x="5661027" y="2244481"/>
            <a:ext cx="1152530" cy="9973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>
            <a:off x="7857516" y="1677635"/>
            <a:ext cx="310710" cy="1441681"/>
          </a:xfrm>
          <a:prstGeom prst="rightBrace">
            <a:avLst>
              <a:gd name="adj1" fmla="val 48840"/>
              <a:gd name="adj2" fmla="val 50000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168226" y="2160502"/>
            <a:ext cx="133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Is-in</a:t>
            </a:r>
          </a:p>
          <a:p>
            <a:r>
              <a:rPr lang="en-US" b="1" dirty="0" smtClean="0"/>
              <a:t>relationship</a:t>
            </a:r>
            <a:endParaRPr lang="en-US" b="1" dirty="0"/>
          </a:p>
        </p:txBody>
      </p:sp>
      <p:sp>
        <p:nvSpPr>
          <p:cNvPr id="62" name="Right Brace 61"/>
          <p:cNvSpPr/>
          <p:nvPr/>
        </p:nvSpPr>
        <p:spPr>
          <a:xfrm>
            <a:off x="7857517" y="3361773"/>
            <a:ext cx="310709" cy="805793"/>
          </a:xfrm>
          <a:prstGeom prst="rightBrac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259758" y="3568656"/>
            <a:ext cx="873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Explicit</a:t>
            </a:r>
          </a:p>
          <a:p>
            <a:r>
              <a:rPr lang="en-US" b="1" dirty="0" smtClean="0"/>
              <a:t>Bind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79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41793" y="324517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141793" y="3958232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71762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3584" y="4652057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" idx="4"/>
            <a:endCxn id="3" idx="0"/>
          </p:cNvCxnSpPr>
          <p:nvPr/>
        </p:nvCxnSpPr>
        <p:spPr>
          <a:xfrm>
            <a:off x="4319136" y="3588435"/>
            <a:ext cx="0" cy="36979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3" idx="4"/>
          </p:cNvCxnSpPr>
          <p:nvPr/>
        </p:nvCxnSpPr>
        <p:spPr>
          <a:xfrm flipV="1">
            <a:off x="3780927" y="4301490"/>
            <a:ext cx="538209" cy="35056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4"/>
            <a:endCxn id="4" idx="0"/>
          </p:cNvCxnSpPr>
          <p:nvPr/>
        </p:nvCxnSpPr>
        <p:spPr>
          <a:xfrm>
            <a:off x="4319136" y="4301490"/>
            <a:ext cx="529969" cy="350567"/>
          </a:xfrm>
          <a:prstGeom prst="line">
            <a:avLst/>
          </a:prstGeom>
          <a:ln w="3175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92369" y="4841019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90576" y="4839051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39274" y="3932158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98364" y="3066632"/>
            <a:ext cx="7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ower</a:t>
            </a:r>
          </a:p>
          <a:p>
            <a:r>
              <a:rPr lang="en-US" dirty="0" smtClean="0"/>
              <a:t>meter</a:t>
            </a:r>
          </a:p>
        </p:txBody>
      </p:sp>
      <p:sp>
        <p:nvSpPr>
          <p:cNvPr id="16" name="Oval 15"/>
          <p:cNvSpPr/>
          <p:nvPr/>
        </p:nvSpPr>
        <p:spPr>
          <a:xfrm>
            <a:off x="6636214" y="3241784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36214" y="3954839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4"/>
            <a:endCxn id="17" idx="0"/>
          </p:cNvCxnSpPr>
          <p:nvPr/>
        </p:nvCxnSpPr>
        <p:spPr>
          <a:xfrm>
            <a:off x="6813557" y="3585042"/>
            <a:ext cx="0" cy="369797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9652" y="3954839"/>
            <a:ext cx="7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35539" y="3240653"/>
            <a:ext cx="61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</a:p>
        </p:txBody>
      </p:sp>
      <p:sp>
        <p:nvSpPr>
          <p:cNvPr id="25" name="Oval 24"/>
          <p:cNvSpPr/>
          <p:nvPr/>
        </p:nvSpPr>
        <p:spPr>
          <a:xfrm>
            <a:off x="5483684" y="1901223"/>
            <a:ext cx="354686" cy="34325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83009" y="1900092"/>
            <a:ext cx="71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</a:p>
        </p:txBody>
      </p:sp>
      <p:cxnSp>
        <p:nvCxnSpPr>
          <p:cNvPr id="27" name="Straight Connector 26"/>
          <p:cNvCxnSpPr>
            <a:stCxn id="25" idx="4"/>
            <a:endCxn id="2" idx="0"/>
          </p:cNvCxnSpPr>
          <p:nvPr/>
        </p:nvCxnSpPr>
        <p:spPr>
          <a:xfrm flipH="1">
            <a:off x="4319136" y="2244481"/>
            <a:ext cx="1341891" cy="1000696"/>
          </a:xfrm>
          <a:prstGeom prst="line">
            <a:avLst/>
          </a:prstGeom>
          <a:ln w="444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16" idx="0"/>
          </p:cNvCxnSpPr>
          <p:nvPr/>
        </p:nvCxnSpPr>
        <p:spPr>
          <a:xfrm>
            <a:off x="5661027" y="2244481"/>
            <a:ext cx="1152530" cy="997303"/>
          </a:xfrm>
          <a:prstGeom prst="line">
            <a:avLst/>
          </a:prstGeom>
          <a:ln w="444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13868" y="1626812"/>
            <a:ext cx="240271" cy="642612"/>
            <a:chOff x="9336258" y="1601869"/>
            <a:chExt cx="240271" cy="64261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310998" y="3104862"/>
            <a:ext cx="240271" cy="642612"/>
            <a:chOff x="9336258" y="1601869"/>
            <a:chExt cx="240271" cy="642612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605172" y="3145153"/>
            <a:ext cx="240271" cy="642612"/>
            <a:chOff x="9336258" y="1601869"/>
            <a:chExt cx="240271" cy="642612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5171076" y="212648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68563" y="1947340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364967" y="3609985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671762" y="3654807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133655" y="4660860"/>
            <a:ext cx="354686" cy="34325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162515" y="4652057"/>
            <a:ext cx="354686" cy="34325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stCxn id="17" idx="4"/>
            <a:endCxn id="118" idx="0"/>
          </p:cNvCxnSpPr>
          <p:nvPr/>
        </p:nvCxnSpPr>
        <p:spPr>
          <a:xfrm flipH="1">
            <a:off x="6310998" y="4298097"/>
            <a:ext cx="502559" cy="36276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7" idx="4"/>
            <a:endCxn id="119" idx="0"/>
          </p:cNvCxnSpPr>
          <p:nvPr/>
        </p:nvCxnSpPr>
        <p:spPr>
          <a:xfrm>
            <a:off x="6813557" y="4298097"/>
            <a:ext cx="526301" cy="3539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266250" y="4447296"/>
            <a:ext cx="125856" cy="915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76930" y="4443637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/>
          <p:cNvGrpSpPr/>
          <p:nvPr/>
        </p:nvGrpSpPr>
        <p:grpSpPr>
          <a:xfrm>
            <a:off x="7088145" y="3708110"/>
            <a:ext cx="240271" cy="642612"/>
            <a:chOff x="9336258" y="1601869"/>
            <a:chExt cx="240271" cy="642612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7491178" y="3712963"/>
            <a:ext cx="240271" cy="642612"/>
            <a:chOff x="9336258" y="1601869"/>
            <a:chExt cx="240271" cy="642612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9336258" y="2244481"/>
              <a:ext cx="2402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9336258" y="1601869"/>
              <a:ext cx="0" cy="642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9565087" y="1601869"/>
              <a:ext cx="11442" cy="6414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9336258" y="2053623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9347700" y="1863499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9336258" y="1681962"/>
              <a:ext cx="2288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5952159" y="4933717"/>
            <a:ext cx="7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7009088" y="4941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7146366" y="4209954"/>
            <a:ext cx="125856" cy="915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555186" y="4209954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507258" y="2823906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723249" y="2666670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927626" y="251013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127272" y="2510138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370025" y="2689554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596168" y="2823906"/>
            <a:ext cx="125856" cy="915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744381" y="4659857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7731449" y="45775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957902" y="4489405"/>
            <a:ext cx="20490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Stream nodes forward </a:t>
            </a:r>
          </a:p>
          <a:p>
            <a:r>
              <a:rPr lang="en-US" sz="1600" dirty="0" smtClean="0"/>
              <a:t>data to parent</a:t>
            </a:r>
            <a:endParaRPr lang="en-US" sz="1600" dirty="0"/>
          </a:p>
        </p:txBody>
      </p:sp>
      <p:sp>
        <p:nvSpPr>
          <p:cNvPr id="166" name="Oval 165"/>
          <p:cNvSpPr/>
          <p:nvPr/>
        </p:nvSpPr>
        <p:spPr>
          <a:xfrm>
            <a:off x="8046041" y="4016723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33109" y="393445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8282444" y="3858189"/>
            <a:ext cx="2280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Parent buffers data point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y SI unit</a:t>
            </a:r>
            <a:endParaRPr lang="en-US" sz="1600" dirty="0"/>
          </a:p>
        </p:txBody>
      </p:sp>
      <p:sp>
        <p:nvSpPr>
          <p:cNvPr id="169" name="Oval 168"/>
          <p:cNvSpPr/>
          <p:nvPr/>
        </p:nvSpPr>
        <p:spPr>
          <a:xfrm>
            <a:off x="7103455" y="2904948"/>
            <a:ext cx="270454" cy="258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7090523" y="282267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7339858" y="2758206"/>
            <a:ext cx="264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buffer fills, interpolate,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ggregate and forward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0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12-14 at 1.13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" y="1970569"/>
            <a:ext cx="7607300" cy="266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194" y="1893082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7194" y="1893082"/>
            <a:ext cx="7721175" cy="277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7548" y="762000"/>
            <a:ext cx="6408590" cy="5234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em_services_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1" y="0"/>
            <a:ext cx="4114800" cy="6858000"/>
          </a:xfrm>
          <a:prstGeom prst="rect">
            <a:avLst/>
          </a:prstGeom>
        </p:spPr>
      </p:pic>
      <p:pic>
        <p:nvPicPr>
          <p:cNvPr id="3" name="Picture 2" descr="lamp_sc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97" y="2700285"/>
            <a:ext cx="6199538" cy="37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131</Words>
  <Application>Microsoft Macintosh PowerPoint</Application>
  <PresentationFormat>Custom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Ortiz</dc:creator>
  <cp:lastModifiedBy>Jorge Ortiz</cp:lastModifiedBy>
  <cp:revision>19</cp:revision>
  <cp:lastPrinted>2011-12-16T05:53:17Z</cp:lastPrinted>
  <dcterms:created xsi:type="dcterms:W3CDTF">2011-12-16T00:22:13Z</dcterms:created>
  <dcterms:modified xsi:type="dcterms:W3CDTF">2011-12-16T07:17:07Z</dcterms:modified>
</cp:coreProperties>
</file>